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  <p:sldMasterId id="2147483673" r:id="rId2"/>
  </p:sldMasterIdLst>
  <p:notesMasterIdLst>
    <p:notesMasterId r:id="rId16"/>
  </p:notesMasterIdLst>
  <p:handoutMasterIdLst>
    <p:handoutMasterId r:id="rId17"/>
  </p:handoutMasterIdLst>
  <p:sldIdLst>
    <p:sldId id="533" r:id="rId3"/>
    <p:sldId id="510" r:id="rId4"/>
    <p:sldId id="522" r:id="rId5"/>
    <p:sldId id="472" r:id="rId6"/>
    <p:sldId id="519" r:id="rId7"/>
    <p:sldId id="523" r:id="rId8"/>
    <p:sldId id="518" r:id="rId9"/>
    <p:sldId id="502" r:id="rId10"/>
    <p:sldId id="515" r:id="rId11"/>
    <p:sldId id="524" r:id="rId12"/>
    <p:sldId id="507" r:id="rId13"/>
    <p:sldId id="501" r:id="rId14"/>
    <p:sldId id="534" r:id="rId15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18"/>
      <p:bold r:id="rId19"/>
      <p:italic r:id="rId20"/>
      <p:boldItalic r:id="rId21"/>
    </p:embeddedFont>
    <p:embeddedFont>
      <p:font typeface="Cambria Math" panose="02040503050406030204" pitchFamily="18" charset="0"/>
      <p:regular r:id="rId22"/>
    </p:embeddedFont>
    <p:embeddedFont>
      <p:font typeface="黑体" panose="02010609060101010101" pitchFamily="49" charset="-122"/>
      <p:regular r:id="rId23"/>
    </p:embeddedFont>
    <p:embeddedFont>
      <p:font typeface="楷体" panose="02010609060101010101" pitchFamily="49" charset="-122"/>
      <p:regular r:id="rId24"/>
    </p:embeddedFont>
    <p:embeddedFont>
      <p:font typeface="幼圆" panose="02010509060101010101" pitchFamily="49" charset="-122"/>
      <p:regular r:id="rId25"/>
    </p:embeddedFont>
  </p:embeddedFont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orient="horz" pos="1619">
          <p15:clr>
            <a:srgbClr val="A4A3A4"/>
          </p15:clr>
        </p15:guide>
        <p15:guide id="3" pos="3840">
          <p15:clr>
            <a:srgbClr val="A4A3A4"/>
          </p15:clr>
        </p15:guide>
        <p15:guide id="4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AFF22A"/>
    <a:srgbClr val="0000FF"/>
    <a:srgbClr val="FF66CC"/>
    <a:srgbClr val="00FF00"/>
    <a:srgbClr val="FF0000"/>
    <a:srgbClr val="009900"/>
    <a:srgbClr val="FF9933"/>
    <a:srgbClr val="FFFFFF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5" autoAdjust="0"/>
    <p:restoredTop sz="99556" autoAdjust="0"/>
  </p:normalViewPr>
  <p:slideViewPr>
    <p:cSldViewPr>
      <p:cViewPr varScale="1">
        <p:scale>
          <a:sx n="119" d="100"/>
          <a:sy n="119" d="100"/>
        </p:scale>
        <p:origin x="132" y="84"/>
      </p:cViewPr>
      <p:guideLst>
        <p:guide orient="horz" pos="2159"/>
        <p:guide orient="horz" pos="1619"/>
        <p:guide pos="384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28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font" Target="fonts/font1.fntdata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font" Target="fonts/font4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5" Type="http://schemas.openxmlformats.org/officeDocument/2006/relationships/font" Target="fonts/font8.fntdata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3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7.fntdata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6.fntdata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font" Target="fonts/font2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5.fntdata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Relationship Id="rId4" Type="http://schemas.openxmlformats.org/officeDocument/2006/relationships/image" Target="../media/image15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Relationship Id="rId5" Type="http://schemas.openxmlformats.org/officeDocument/2006/relationships/image" Target="../media/image20.wmf"/><Relationship Id="rId4" Type="http://schemas.openxmlformats.org/officeDocument/2006/relationships/image" Target="../media/image19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40.wmf"/><Relationship Id="rId13" Type="http://schemas.openxmlformats.org/officeDocument/2006/relationships/image" Target="../media/image45.wmf"/><Relationship Id="rId18" Type="http://schemas.openxmlformats.org/officeDocument/2006/relationships/image" Target="../media/image50.wmf"/><Relationship Id="rId3" Type="http://schemas.openxmlformats.org/officeDocument/2006/relationships/image" Target="../media/image35.wmf"/><Relationship Id="rId21" Type="http://schemas.openxmlformats.org/officeDocument/2006/relationships/image" Target="../media/image53.wmf"/><Relationship Id="rId7" Type="http://schemas.openxmlformats.org/officeDocument/2006/relationships/image" Target="../media/image39.wmf"/><Relationship Id="rId12" Type="http://schemas.openxmlformats.org/officeDocument/2006/relationships/image" Target="../media/image44.wmf"/><Relationship Id="rId17" Type="http://schemas.openxmlformats.org/officeDocument/2006/relationships/image" Target="../media/image49.wmf"/><Relationship Id="rId2" Type="http://schemas.openxmlformats.org/officeDocument/2006/relationships/image" Target="../media/image34.wmf"/><Relationship Id="rId16" Type="http://schemas.openxmlformats.org/officeDocument/2006/relationships/image" Target="../media/image48.wmf"/><Relationship Id="rId20" Type="http://schemas.openxmlformats.org/officeDocument/2006/relationships/image" Target="../media/image52.wmf"/><Relationship Id="rId1" Type="http://schemas.openxmlformats.org/officeDocument/2006/relationships/image" Target="../media/image33.wmf"/><Relationship Id="rId6" Type="http://schemas.openxmlformats.org/officeDocument/2006/relationships/image" Target="../media/image38.wmf"/><Relationship Id="rId11" Type="http://schemas.openxmlformats.org/officeDocument/2006/relationships/image" Target="../media/image43.wmf"/><Relationship Id="rId5" Type="http://schemas.openxmlformats.org/officeDocument/2006/relationships/image" Target="../media/image37.wmf"/><Relationship Id="rId15" Type="http://schemas.openxmlformats.org/officeDocument/2006/relationships/image" Target="../media/image47.wmf"/><Relationship Id="rId10" Type="http://schemas.openxmlformats.org/officeDocument/2006/relationships/image" Target="../media/image42.wmf"/><Relationship Id="rId19" Type="http://schemas.openxmlformats.org/officeDocument/2006/relationships/image" Target="../media/image51.wmf"/><Relationship Id="rId4" Type="http://schemas.openxmlformats.org/officeDocument/2006/relationships/image" Target="../media/image36.wmf"/><Relationship Id="rId9" Type="http://schemas.openxmlformats.org/officeDocument/2006/relationships/image" Target="../media/image41.wmf"/><Relationship Id="rId14" Type="http://schemas.openxmlformats.org/officeDocument/2006/relationships/image" Target="../media/image46.wmf"/><Relationship Id="rId22" Type="http://schemas.openxmlformats.org/officeDocument/2006/relationships/image" Target="../media/image5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2019/10/17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  <a:t>2019/10/17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t>4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t>5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t>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  <a:t>2019/10/17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  <a:t>2019/10/17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  <a:t>2019/10/17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041370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  <a:t>2019/10/17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  <a:t>2019/10/17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  <a:t>2019/10/17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  <a:t>2019/10/17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  <a:t>2019/10/17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  <a:t>2019/10/17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  <a:t>2019/10/17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  <a:t>2019/10/17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" Target="../slides/slid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59982"/>
            <a:ext cx="9144000" cy="483516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79512" y="92978"/>
            <a:ext cx="1656184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折纸（</a:t>
            </a:r>
            <a:r>
              <a:rPr lang="en-US" altLang="zh-CN" sz="1200" dirty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832D1D3B-4212-4B9F-87F9-EA1C5DF87DA4}"/>
              </a:ext>
            </a:extLst>
          </p:cNvPr>
          <p:cNvGrpSpPr/>
          <p:nvPr userDrawn="1"/>
        </p:nvGrpSpPr>
        <p:grpSpPr>
          <a:xfrm>
            <a:off x="8028384" y="4740233"/>
            <a:ext cx="1105042" cy="370719"/>
            <a:chOff x="7643422" y="4681236"/>
            <a:chExt cx="1105042" cy="370719"/>
          </a:xfrm>
        </p:grpSpPr>
        <p:pic>
          <p:nvPicPr>
            <p:cNvPr id="11" name="图片 10">
              <a:hlinkClick r:id="rId17" action="ppaction://hlinksldjump"/>
              <a:extLst>
                <a:ext uri="{FF2B5EF4-FFF2-40B4-BE49-F238E27FC236}">
                  <a16:creationId xmlns:a16="http://schemas.microsoft.com/office/drawing/2014/main" id="{AC72CECA-FD11-4139-A51D-D2926F4CDA89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2" name="文本框 26">
              <a:hlinkClick r:id="rId17" action="ppaction://hlinksldjump"/>
              <a:extLst>
                <a:ext uri="{FF2B5EF4-FFF2-40B4-BE49-F238E27FC236}">
                  <a16:creationId xmlns:a16="http://schemas.microsoft.com/office/drawing/2014/main" id="{9511DC50-28F2-4370-8FA3-D35383F1F154}"/>
                </a:ext>
              </a:extLst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anose="02010609060101010101" pitchFamily="49" charset="-122"/>
                  <a:ea typeface="黑体" panose="02010609060101010101" pitchFamily="49" charset="-122"/>
                </a:rPr>
                <a:t>返回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2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59982"/>
            <a:ext cx="9144000" cy="48351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1687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" Target="slide2.xml"/><Relationship Id="rId7" Type="http://schemas.openxmlformats.org/officeDocument/2006/relationships/slide" Target="slide7.xml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4.xml"/><Relationship Id="rId6" Type="http://schemas.openxmlformats.org/officeDocument/2006/relationships/slide" Target="slide12.xml"/><Relationship Id="rId5" Type="http://schemas.openxmlformats.org/officeDocument/2006/relationships/slide" Target="slide11.xml"/><Relationship Id="rId4" Type="http://schemas.openxmlformats.org/officeDocument/2006/relationships/slide" Target="slide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3" Type="http://schemas.openxmlformats.org/officeDocument/2006/relationships/image" Target="../media/image58.png"/><Relationship Id="rId7" Type="http://schemas.openxmlformats.org/officeDocument/2006/relationships/image" Target="../media/image61.png"/><Relationship Id="rId2" Type="http://schemas.openxmlformats.org/officeDocument/2006/relationships/image" Target="../media/image55.emf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60.png"/><Relationship Id="rId5" Type="http://schemas.openxmlformats.org/officeDocument/2006/relationships/image" Target="../media/image21.png"/><Relationship Id="rId4" Type="http://schemas.openxmlformats.org/officeDocument/2006/relationships/image" Target="../media/image5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57.emf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13" Type="http://schemas.openxmlformats.org/officeDocument/2006/relationships/image" Target="../media/image14.wmf"/><Relationship Id="rId18" Type="http://schemas.openxmlformats.org/officeDocument/2006/relationships/image" Target="../media/image16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oleObject" Target="../embeddings/oleObject3.bin"/><Relationship Id="rId17" Type="http://schemas.openxmlformats.org/officeDocument/2006/relationships/oleObject" Target="../embeddings/oleObject6.bin"/><Relationship Id="rId2" Type="http://schemas.openxmlformats.org/officeDocument/2006/relationships/slideLayout" Target="../slideLayouts/slideLayout3.xml"/><Relationship Id="rId16" Type="http://schemas.openxmlformats.org/officeDocument/2006/relationships/image" Target="../media/image15.wmf"/><Relationship Id="rId20" Type="http://schemas.openxmlformats.org/officeDocument/2006/relationships/image" Target="../media/image18.png"/><Relationship Id="rId1" Type="http://schemas.openxmlformats.org/officeDocument/2006/relationships/vmlDrawing" Target="../drawings/vmlDrawing1.vml"/><Relationship Id="rId6" Type="http://schemas.openxmlformats.org/officeDocument/2006/relationships/image" Target="../media/image9.png"/><Relationship Id="rId11" Type="http://schemas.openxmlformats.org/officeDocument/2006/relationships/image" Target="../media/image13.wmf"/><Relationship Id="rId5" Type="http://schemas.openxmlformats.org/officeDocument/2006/relationships/image" Target="../media/image8.png"/><Relationship Id="rId15" Type="http://schemas.openxmlformats.org/officeDocument/2006/relationships/oleObject" Target="../embeddings/oleObject5.bin"/><Relationship Id="rId10" Type="http://schemas.openxmlformats.org/officeDocument/2006/relationships/oleObject" Target="../embeddings/oleObject2.bin"/><Relationship Id="rId19" Type="http://schemas.openxmlformats.org/officeDocument/2006/relationships/image" Target="../media/image17.png"/><Relationship Id="rId4" Type="http://schemas.openxmlformats.org/officeDocument/2006/relationships/image" Target="../media/image7.png"/><Relationship Id="rId9" Type="http://schemas.openxmlformats.org/officeDocument/2006/relationships/image" Target="../media/image12.wmf"/><Relationship Id="rId14" Type="http://schemas.openxmlformats.org/officeDocument/2006/relationships/oleObject" Target="../embeddings/oleObject4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oleObject" Target="../embeddings/oleObject9.bin"/><Relationship Id="rId18" Type="http://schemas.openxmlformats.org/officeDocument/2006/relationships/oleObject" Target="../embeddings/oleObject12.bin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9.png"/><Relationship Id="rId12" Type="http://schemas.openxmlformats.org/officeDocument/2006/relationships/image" Target="../media/image13.wmf"/><Relationship Id="rId17" Type="http://schemas.openxmlformats.org/officeDocument/2006/relationships/image" Target="../media/image19.wmf"/><Relationship Id="rId2" Type="http://schemas.openxmlformats.org/officeDocument/2006/relationships/slideLayout" Target="../slideLayouts/slideLayout4.xml"/><Relationship Id="rId16" Type="http://schemas.openxmlformats.org/officeDocument/2006/relationships/oleObject" Target="../embeddings/oleObject11.bin"/><Relationship Id="rId1" Type="http://schemas.openxmlformats.org/officeDocument/2006/relationships/vmlDrawing" Target="../drawings/vmlDrawing2.vml"/><Relationship Id="rId6" Type="http://schemas.openxmlformats.org/officeDocument/2006/relationships/image" Target="../media/image8.png"/><Relationship Id="rId11" Type="http://schemas.openxmlformats.org/officeDocument/2006/relationships/oleObject" Target="../embeddings/oleObject8.bin"/><Relationship Id="rId5" Type="http://schemas.openxmlformats.org/officeDocument/2006/relationships/image" Target="../media/image7.png"/><Relationship Id="rId15" Type="http://schemas.openxmlformats.org/officeDocument/2006/relationships/oleObject" Target="../embeddings/oleObject10.bin"/><Relationship Id="rId10" Type="http://schemas.openxmlformats.org/officeDocument/2006/relationships/image" Target="../media/image12.wmf"/><Relationship Id="rId19" Type="http://schemas.openxmlformats.org/officeDocument/2006/relationships/image" Target="../media/image20.wmf"/><Relationship Id="rId4" Type="http://schemas.openxmlformats.org/officeDocument/2006/relationships/image" Target="../media/image6.png"/><Relationship Id="rId9" Type="http://schemas.openxmlformats.org/officeDocument/2006/relationships/oleObject" Target="../embeddings/oleObject7.bin"/><Relationship Id="rId14" Type="http://schemas.openxmlformats.org/officeDocument/2006/relationships/image" Target="../media/image14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wmf"/><Relationship Id="rId3" Type="http://schemas.openxmlformats.org/officeDocument/2006/relationships/oleObject" Target="../embeddings/oleObject13.bin"/><Relationship Id="rId7" Type="http://schemas.openxmlformats.org/officeDocument/2006/relationships/oleObject" Target="../embeddings/oleObject15.bin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3.wmf"/><Relationship Id="rId11" Type="http://schemas.openxmlformats.org/officeDocument/2006/relationships/image" Target="../media/image33.png"/><Relationship Id="rId5" Type="http://schemas.openxmlformats.org/officeDocument/2006/relationships/oleObject" Target="../embeddings/oleObject14.bin"/><Relationship Id="rId10" Type="http://schemas.openxmlformats.org/officeDocument/2006/relationships/image" Target="../media/image32.png"/><Relationship Id="rId4" Type="http://schemas.openxmlformats.org/officeDocument/2006/relationships/image" Target="../media/image12.wmf"/><Relationship Id="rId9" Type="http://schemas.openxmlformats.org/officeDocument/2006/relationships/image" Target="../media/image31.png"/></Relationships>
</file>

<file path=ppt/slides/_rels/slide9.xml.rels><?xml version="1.0" encoding="UTF-8" standalone="yes"?>
<Relationships xmlns="http://schemas.openxmlformats.org/package/2006/relationships"><Relationship Id="rId13" Type="http://schemas.openxmlformats.org/officeDocument/2006/relationships/oleObject" Target="../embeddings/oleObject21.bin"/><Relationship Id="rId18" Type="http://schemas.openxmlformats.org/officeDocument/2006/relationships/image" Target="../media/image40.wmf"/><Relationship Id="rId26" Type="http://schemas.openxmlformats.org/officeDocument/2006/relationships/image" Target="../media/image44.wmf"/><Relationship Id="rId39" Type="http://schemas.openxmlformats.org/officeDocument/2006/relationships/oleObject" Target="../embeddings/oleObject34.bin"/><Relationship Id="rId21" Type="http://schemas.openxmlformats.org/officeDocument/2006/relationships/oleObject" Target="../embeddings/oleObject25.bin"/><Relationship Id="rId34" Type="http://schemas.openxmlformats.org/officeDocument/2006/relationships/image" Target="../media/image48.wmf"/><Relationship Id="rId42" Type="http://schemas.openxmlformats.org/officeDocument/2006/relationships/image" Target="../media/image52.wmf"/><Relationship Id="rId47" Type="http://schemas.openxmlformats.org/officeDocument/2006/relationships/oleObject" Target="../embeddings/oleObject38.bin"/><Relationship Id="rId50" Type="http://schemas.openxmlformats.org/officeDocument/2006/relationships/oleObject" Target="../embeddings/oleObject40.bin"/><Relationship Id="rId7" Type="http://schemas.openxmlformats.org/officeDocument/2006/relationships/oleObject" Target="../embeddings/oleObject18.bin"/><Relationship Id="rId2" Type="http://schemas.openxmlformats.org/officeDocument/2006/relationships/slideLayout" Target="../slideLayouts/slideLayout9.xml"/><Relationship Id="rId16" Type="http://schemas.openxmlformats.org/officeDocument/2006/relationships/image" Target="../media/image39.wmf"/><Relationship Id="rId29" Type="http://schemas.openxmlformats.org/officeDocument/2006/relationships/oleObject" Target="../embeddings/oleObject29.bin"/><Relationship Id="rId11" Type="http://schemas.openxmlformats.org/officeDocument/2006/relationships/oleObject" Target="../embeddings/oleObject20.bin"/><Relationship Id="rId24" Type="http://schemas.openxmlformats.org/officeDocument/2006/relationships/image" Target="../media/image43.wmf"/><Relationship Id="rId32" Type="http://schemas.openxmlformats.org/officeDocument/2006/relationships/image" Target="../media/image47.wmf"/><Relationship Id="rId37" Type="http://schemas.openxmlformats.org/officeDocument/2006/relationships/oleObject" Target="../embeddings/oleObject33.bin"/><Relationship Id="rId40" Type="http://schemas.openxmlformats.org/officeDocument/2006/relationships/image" Target="../media/image51.wmf"/><Relationship Id="rId45" Type="http://schemas.openxmlformats.org/officeDocument/2006/relationships/oleObject" Target="../embeddings/oleObject36.bin"/><Relationship Id="rId53" Type="http://schemas.openxmlformats.org/officeDocument/2006/relationships/oleObject" Target="../embeddings/oleObject43.bin"/><Relationship Id="rId5" Type="http://schemas.openxmlformats.org/officeDocument/2006/relationships/oleObject" Target="../embeddings/oleObject17.bin"/><Relationship Id="rId10" Type="http://schemas.openxmlformats.org/officeDocument/2006/relationships/image" Target="../media/image36.wmf"/><Relationship Id="rId19" Type="http://schemas.openxmlformats.org/officeDocument/2006/relationships/oleObject" Target="../embeddings/oleObject24.bin"/><Relationship Id="rId31" Type="http://schemas.openxmlformats.org/officeDocument/2006/relationships/oleObject" Target="../embeddings/oleObject30.bin"/><Relationship Id="rId44" Type="http://schemas.openxmlformats.org/officeDocument/2006/relationships/image" Target="../media/image56.png"/><Relationship Id="rId52" Type="http://schemas.openxmlformats.org/officeDocument/2006/relationships/oleObject" Target="../embeddings/oleObject42.bin"/><Relationship Id="rId4" Type="http://schemas.openxmlformats.org/officeDocument/2006/relationships/image" Target="../media/image33.wmf"/><Relationship Id="rId9" Type="http://schemas.openxmlformats.org/officeDocument/2006/relationships/oleObject" Target="../embeddings/oleObject19.bin"/><Relationship Id="rId14" Type="http://schemas.openxmlformats.org/officeDocument/2006/relationships/image" Target="../media/image38.wmf"/><Relationship Id="rId22" Type="http://schemas.openxmlformats.org/officeDocument/2006/relationships/image" Target="../media/image42.wmf"/><Relationship Id="rId27" Type="http://schemas.openxmlformats.org/officeDocument/2006/relationships/oleObject" Target="../embeddings/oleObject28.bin"/><Relationship Id="rId30" Type="http://schemas.openxmlformats.org/officeDocument/2006/relationships/image" Target="../media/image46.wmf"/><Relationship Id="rId35" Type="http://schemas.openxmlformats.org/officeDocument/2006/relationships/oleObject" Target="../embeddings/oleObject32.bin"/><Relationship Id="rId43" Type="http://schemas.openxmlformats.org/officeDocument/2006/relationships/image" Target="../media/image55.emf"/><Relationship Id="rId48" Type="http://schemas.openxmlformats.org/officeDocument/2006/relationships/image" Target="../media/image53.wmf"/><Relationship Id="rId8" Type="http://schemas.openxmlformats.org/officeDocument/2006/relationships/image" Target="../media/image35.wmf"/><Relationship Id="rId51" Type="http://schemas.openxmlformats.org/officeDocument/2006/relationships/oleObject" Target="../embeddings/oleObject41.bin"/><Relationship Id="rId3" Type="http://schemas.openxmlformats.org/officeDocument/2006/relationships/oleObject" Target="../embeddings/oleObject16.bin"/><Relationship Id="rId12" Type="http://schemas.openxmlformats.org/officeDocument/2006/relationships/image" Target="../media/image37.wmf"/><Relationship Id="rId17" Type="http://schemas.openxmlformats.org/officeDocument/2006/relationships/oleObject" Target="../embeddings/oleObject23.bin"/><Relationship Id="rId25" Type="http://schemas.openxmlformats.org/officeDocument/2006/relationships/oleObject" Target="../embeddings/oleObject27.bin"/><Relationship Id="rId33" Type="http://schemas.openxmlformats.org/officeDocument/2006/relationships/oleObject" Target="../embeddings/oleObject31.bin"/><Relationship Id="rId38" Type="http://schemas.openxmlformats.org/officeDocument/2006/relationships/image" Target="../media/image50.wmf"/><Relationship Id="rId46" Type="http://schemas.openxmlformats.org/officeDocument/2006/relationships/oleObject" Target="../embeddings/oleObject37.bin"/><Relationship Id="rId20" Type="http://schemas.openxmlformats.org/officeDocument/2006/relationships/image" Target="../media/image41.wmf"/><Relationship Id="rId41" Type="http://schemas.openxmlformats.org/officeDocument/2006/relationships/oleObject" Target="../embeddings/oleObject35.bin"/><Relationship Id="rId54" Type="http://schemas.openxmlformats.org/officeDocument/2006/relationships/image" Target="../media/image54.wmf"/><Relationship Id="rId1" Type="http://schemas.openxmlformats.org/officeDocument/2006/relationships/vmlDrawing" Target="../drawings/vmlDrawing4.vml"/><Relationship Id="rId6" Type="http://schemas.openxmlformats.org/officeDocument/2006/relationships/image" Target="../media/image34.wmf"/><Relationship Id="rId15" Type="http://schemas.openxmlformats.org/officeDocument/2006/relationships/oleObject" Target="../embeddings/oleObject22.bin"/><Relationship Id="rId23" Type="http://schemas.openxmlformats.org/officeDocument/2006/relationships/oleObject" Target="../embeddings/oleObject26.bin"/><Relationship Id="rId28" Type="http://schemas.openxmlformats.org/officeDocument/2006/relationships/image" Target="../media/image45.wmf"/><Relationship Id="rId36" Type="http://schemas.openxmlformats.org/officeDocument/2006/relationships/image" Target="../media/image49.wmf"/><Relationship Id="rId49" Type="http://schemas.openxmlformats.org/officeDocument/2006/relationships/oleObject" Target="../embeddings/oleObject39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3491880" cy="424168"/>
            <a:chOff x="0" y="0"/>
            <a:chExt cx="3491880" cy="424168"/>
          </a:xfrm>
        </p:grpSpPr>
        <p:sp>
          <p:nvSpPr>
            <p:cNvPr id="4" name="矩形 3"/>
            <p:cNvSpPr/>
            <p:nvPr/>
          </p:nvSpPr>
          <p:spPr>
            <a:xfrm>
              <a:off x="0" y="0"/>
              <a:ext cx="3491880" cy="424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" name="矩形 4"/>
            <p:cNvSpPr/>
            <p:nvPr/>
          </p:nvSpPr>
          <p:spPr>
            <a:xfrm flipH="1">
              <a:off x="0" y="66537"/>
              <a:ext cx="2771800" cy="252000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0" y="51470"/>
              <a:ext cx="3275856" cy="275590"/>
              <a:chOff x="0" y="51470"/>
              <a:chExt cx="3275856" cy="275590"/>
            </a:xfrm>
          </p:grpSpPr>
          <p:sp>
            <p:nvSpPr>
              <p:cNvPr id="7" name="文本框 22"/>
              <p:cNvSpPr txBox="1"/>
              <p:nvPr/>
            </p:nvSpPr>
            <p:spPr>
              <a:xfrm>
                <a:off x="179512" y="51470"/>
                <a:ext cx="2316480" cy="2755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zh-CN" altLang="en-US" sz="1200" dirty="0">
                    <a:latin typeface="黑体" panose="02010609060101010101" pitchFamily="49" charset="-122"/>
                    <a:ea typeface="黑体" panose="02010609060101010101" pitchFamily="49" charset="-122"/>
                  </a:rPr>
                  <a:t>北师大版  数学  五年级  下册</a:t>
                </a:r>
              </a:p>
            </p:txBody>
          </p:sp>
          <p:cxnSp>
            <p:nvCxnSpPr>
              <p:cNvPr id="8" name="直线连接符 4"/>
              <p:cNvCxnSpPr/>
              <p:nvPr/>
            </p:nvCxnSpPr>
            <p:spPr>
              <a:xfrm>
                <a:off x="0" y="318537"/>
                <a:ext cx="3275856" cy="0"/>
              </a:xfrm>
              <a:prstGeom prst="line">
                <a:avLst/>
              </a:prstGeom>
              <a:ln w="15875" cmpd="sng">
                <a:gradFill flip="none" rotWithShape="1">
                  <a:gsLst>
                    <a:gs pos="10000">
                      <a:schemeClr val="accent1">
                        <a:lumMod val="0"/>
                        <a:lumOff val="100000"/>
                      </a:schemeClr>
                    </a:gs>
                    <a:gs pos="65000">
                      <a:schemeClr val="accent1">
                        <a:lumMod val="100000"/>
                      </a:schemeClr>
                    </a:gs>
                  </a:gsLst>
                  <a:lin ang="1080000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" name="单圆角矩形 8"/>
          <p:cNvSpPr/>
          <p:nvPr/>
        </p:nvSpPr>
        <p:spPr>
          <a:xfrm>
            <a:off x="5004488" y="3719576"/>
            <a:ext cx="1799760" cy="432048"/>
          </a:xfrm>
          <a:prstGeom prst="round1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0" name="单圆角矩形 9"/>
          <p:cNvSpPr/>
          <p:nvPr/>
        </p:nvSpPr>
        <p:spPr>
          <a:xfrm>
            <a:off x="2195736" y="3719576"/>
            <a:ext cx="1799760" cy="432048"/>
          </a:xfrm>
          <a:prstGeom prst="round1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1" name="单圆角矩形 10"/>
          <p:cNvSpPr/>
          <p:nvPr/>
        </p:nvSpPr>
        <p:spPr>
          <a:xfrm>
            <a:off x="5940152" y="3025309"/>
            <a:ext cx="1799760" cy="432048"/>
          </a:xfrm>
          <a:prstGeom prst="round1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2" name="单圆角矩形 11"/>
          <p:cNvSpPr/>
          <p:nvPr/>
        </p:nvSpPr>
        <p:spPr>
          <a:xfrm>
            <a:off x="3564328" y="3025309"/>
            <a:ext cx="1799760" cy="432048"/>
          </a:xfrm>
          <a:prstGeom prst="round1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3" name="单圆角矩形 12"/>
          <p:cNvSpPr/>
          <p:nvPr/>
        </p:nvSpPr>
        <p:spPr>
          <a:xfrm>
            <a:off x="1187624" y="3025309"/>
            <a:ext cx="1799760" cy="432048"/>
          </a:xfrm>
          <a:prstGeom prst="round1Rect">
            <a:avLst/>
          </a:prstGeom>
          <a:solidFill>
            <a:srgbClr val="ACBD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2485125" y="1435155"/>
            <a:ext cx="3963264" cy="1084912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66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折纸（</a:t>
            </a:r>
            <a:r>
              <a:rPr lang="en-US" altLang="zh-CN" sz="66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en-US" sz="66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</a:p>
        </p:txBody>
      </p:sp>
      <p:pic>
        <p:nvPicPr>
          <p:cNvPr id="15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 flipH="1">
            <a:off x="1613654" y="4457278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圆角矩形 15">
            <a:hlinkClick r:id="rId3" action="ppaction://hlinksldjump"/>
          </p:cNvPr>
          <p:cNvSpPr/>
          <p:nvPr/>
        </p:nvSpPr>
        <p:spPr>
          <a:xfrm>
            <a:off x="1209945" y="2952109"/>
            <a:ext cx="1669378" cy="578448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情境导入</a:t>
            </a:r>
          </a:p>
        </p:txBody>
      </p:sp>
      <p:sp>
        <p:nvSpPr>
          <p:cNvPr id="17" name="圆角矩形 16">
            <a:hlinkClick r:id="rId4" action="ppaction://hlinksldjump"/>
          </p:cNvPr>
          <p:cNvSpPr/>
          <p:nvPr/>
        </p:nvSpPr>
        <p:spPr>
          <a:xfrm>
            <a:off x="3624893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探究新知</a:t>
            </a:r>
          </a:p>
        </p:txBody>
      </p:sp>
      <p:sp>
        <p:nvSpPr>
          <p:cNvPr id="18" name="圆角矩形 17">
            <a:hlinkClick r:id="rId5" action="ppaction://hlinksldjump"/>
          </p:cNvPr>
          <p:cNvSpPr/>
          <p:nvPr/>
        </p:nvSpPr>
        <p:spPr>
          <a:xfrm>
            <a:off x="2247861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课堂小结</a:t>
            </a:r>
          </a:p>
        </p:txBody>
      </p:sp>
      <p:sp>
        <p:nvSpPr>
          <p:cNvPr id="19" name="圆角矩形 18">
            <a:hlinkClick r:id="rId6" action="ppaction://hlinksldjump"/>
          </p:cNvPr>
          <p:cNvSpPr/>
          <p:nvPr/>
        </p:nvSpPr>
        <p:spPr>
          <a:xfrm>
            <a:off x="5073757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课后作业</a:t>
            </a:r>
          </a:p>
        </p:txBody>
      </p:sp>
      <p:sp>
        <p:nvSpPr>
          <p:cNvPr id="20" name="矩形 19"/>
          <p:cNvSpPr/>
          <p:nvPr/>
        </p:nvSpPr>
        <p:spPr>
          <a:xfrm>
            <a:off x="912693" y="519703"/>
            <a:ext cx="2689860" cy="68389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4000" b="1" dirty="0">
                <a:solidFill>
                  <a:srgbClr val="0050AA"/>
                </a:solidFill>
                <a:latin typeface="+mj-ea"/>
                <a:ea typeface="+mj-ea"/>
              </a:rPr>
              <a:t>分数加减法</a:t>
            </a:r>
          </a:p>
        </p:txBody>
      </p:sp>
      <p:sp>
        <p:nvSpPr>
          <p:cNvPr id="21" name="圆角矩形 20">
            <a:hlinkClick r:id="rId7" action="ppaction://hlinksldjump"/>
          </p:cNvPr>
          <p:cNvSpPr/>
          <p:nvPr/>
        </p:nvSpPr>
        <p:spPr>
          <a:xfrm>
            <a:off x="6048388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课堂练习</a:t>
            </a:r>
          </a:p>
        </p:txBody>
      </p:sp>
      <p:pic>
        <p:nvPicPr>
          <p:cNvPr id="22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>
            <a:off x="6780547" y="4413687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3" name="组合 22"/>
          <p:cNvGrpSpPr/>
          <p:nvPr/>
        </p:nvGrpSpPr>
        <p:grpSpPr>
          <a:xfrm>
            <a:off x="231783" y="500648"/>
            <a:ext cx="654821" cy="702878"/>
            <a:chOff x="1306635" y="1385539"/>
            <a:chExt cx="654821" cy="702878"/>
          </a:xfrm>
        </p:grpSpPr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06635" y="1440417"/>
              <a:ext cx="654821" cy="648000"/>
            </a:xfrm>
            <a:prstGeom prst="rect">
              <a:avLst/>
            </a:prstGeom>
          </p:spPr>
        </p:pic>
        <p:sp>
          <p:nvSpPr>
            <p:cNvPr id="25" name="文本框 10"/>
            <p:cNvSpPr txBox="1"/>
            <p:nvPr/>
          </p:nvSpPr>
          <p:spPr>
            <a:xfrm>
              <a:off x="1435768" y="1385539"/>
              <a:ext cx="407035" cy="6299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3500" b="1" dirty="0">
                  <a:solidFill>
                    <a:srgbClr val="0050AA"/>
                  </a:solidFill>
                  <a:latin typeface="+mj-ea"/>
                  <a:ea typeface="+mj-ea"/>
                </a:rPr>
                <a:t>1</a:t>
              </a:r>
              <a:endParaRPr kumimoji="1" lang="zh-CN" altLang="en-US" sz="3500" b="1" dirty="0">
                <a:solidFill>
                  <a:srgbClr val="0050AA"/>
                </a:solidFill>
                <a:latin typeface="+mj-ea"/>
                <a:ea typeface="+mj-ea"/>
              </a:endParaRP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9"/>
          <p:cNvSpPr txBox="1">
            <a:spLocks noChangeArrowheads="1"/>
          </p:cNvSpPr>
          <p:nvPr/>
        </p:nvSpPr>
        <p:spPr bwMode="auto">
          <a:xfrm>
            <a:off x="539552" y="352434"/>
            <a:ext cx="80645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4.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淘气看一本书，已经看了全书的  ，还剩下这本书的几分之几没有看？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6876256" y="1275606"/>
            <a:ext cx="1623903" cy="1198878"/>
            <a:chOff x="7479979" y="2967784"/>
            <a:chExt cx="1623903" cy="1198878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479979" y="2967784"/>
              <a:ext cx="1623903" cy="1198878"/>
            </a:xfrm>
            <a:prstGeom prst="rect">
              <a:avLst/>
            </a:prstGeom>
          </p:spPr>
        </p:pic>
        <p:sp>
          <p:nvSpPr>
            <p:cNvPr id="9" name="文本框 8"/>
            <p:cNvSpPr txBox="1"/>
            <p:nvPr/>
          </p:nvSpPr>
          <p:spPr>
            <a:xfrm>
              <a:off x="7807281" y="3214781"/>
              <a:ext cx="1111439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r>
                <a:rPr lang="zh-CN" altLang="en-US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可以化成分子分母相同的分数。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7" name="TextBox 7"/>
              <p:cNvSpPr txBox="1"/>
              <p:nvPr/>
            </p:nvSpPr>
            <p:spPr>
              <a:xfrm>
                <a:off x="6176860" y="2742436"/>
                <a:ext cx="768159" cy="7907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3200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1-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2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2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altLang="zh-CN" sz="3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endParaRPr lang="zh-CN" altLang="en-US" sz="3200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mc:Choice>
        <mc:Fallback xmlns="">
          <p:sp>
            <p:nvSpPr>
              <p:cNvPr id="77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6860" y="2742436"/>
                <a:ext cx="768159" cy="790794"/>
              </a:xfrm>
              <a:prstGeom prst="rect">
                <a:avLst/>
              </a:prstGeom>
              <a:blipFill rotWithShape="1">
                <a:blip r:embed="rId3"/>
                <a:stretch>
                  <a:fillRect l="-19841" t="-2308" b="-615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9" name="TextBox 7"/>
              <p:cNvSpPr txBox="1"/>
              <p:nvPr/>
            </p:nvSpPr>
            <p:spPr>
              <a:xfrm>
                <a:off x="5860973" y="123478"/>
                <a:ext cx="576064" cy="8989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altLang="zh-CN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den>
                      </m:f>
                    </m:oMath>
                  </m:oMathPara>
                </a14:m>
                <a:endParaRPr lang="zh-CN" altLang="en-US" sz="2800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mc:Choice>
        <mc:Fallback xmlns="">
          <p:sp>
            <p:nvSpPr>
              <p:cNvPr id="79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60973" y="123478"/>
                <a:ext cx="576064" cy="898964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p:pic>
        <p:nvPicPr>
          <p:cNvPr id="80" name="图片 7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4560" y="1468690"/>
            <a:ext cx="986553" cy="2030144"/>
          </a:xfrm>
          <a:prstGeom prst="rect">
            <a:avLst/>
          </a:prstGeom>
        </p:spPr>
      </p:pic>
      <p:sp>
        <p:nvSpPr>
          <p:cNvPr id="81" name="AutoShape 27"/>
          <p:cNvSpPr>
            <a:spLocks noChangeArrowheads="1"/>
          </p:cNvSpPr>
          <p:nvPr/>
        </p:nvSpPr>
        <p:spPr bwMode="auto">
          <a:xfrm>
            <a:off x="1628306" y="1347614"/>
            <a:ext cx="4383854" cy="983458"/>
          </a:xfrm>
          <a:prstGeom prst="cloudCallout">
            <a:avLst>
              <a:gd name="adj1" fmla="val -59885"/>
              <a:gd name="adj2" fmla="val 22075"/>
            </a:avLst>
          </a:prstGeom>
          <a:noFill/>
          <a:ln w="19050">
            <a:solidFill>
              <a:srgbClr val="3399FF"/>
            </a:solidFill>
            <a:miter lim="800000"/>
          </a:ln>
        </p:spPr>
        <p:txBody>
          <a:bodyPr lIns="68580" tIns="34290" rIns="68580" bIns="34290"/>
          <a:lstStyle>
            <a:lvl1pPr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20000"/>
              </a:spcBef>
              <a:defRPr/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把全书的总页数看作“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”。</a:t>
            </a:r>
          </a:p>
        </p:txBody>
      </p:sp>
      <p:graphicFrame>
        <p:nvGraphicFramePr>
          <p:cNvPr id="11" name="表格 10"/>
          <p:cNvGraphicFramePr>
            <a:graphicFrameLocks noGrp="1"/>
          </p:cNvGraphicFramePr>
          <p:nvPr/>
        </p:nvGraphicFramePr>
        <p:xfrm>
          <a:off x="1239513" y="3079747"/>
          <a:ext cx="4794475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88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588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5889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5889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5889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73565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FF22A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FF22A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FF22A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FF22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82" name="右大括号 81"/>
          <p:cNvSpPr/>
          <p:nvPr/>
        </p:nvSpPr>
        <p:spPr>
          <a:xfrm rot="5400000" flipH="1">
            <a:off x="3464983" y="498032"/>
            <a:ext cx="351988" cy="4786022"/>
          </a:xfrm>
          <a:prstGeom prst="rightBrace">
            <a:avLst>
              <a:gd name="adj1" fmla="val 24932"/>
              <a:gd name="adj2" fmla="val 50371"/>
            </a:avLst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3324223" y="2407272"/>
            <a:ext cx="6335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rgbClr val="FF0000"/>
                </a:solidFill>
              </a:rPr>
              <a:t>“</a:t>
            </a:r>
            <a:r>
              <a:rPr lang="en-US" altLang="zh-CN" b="1" dirty="0">
                <a:solidFill>
                  <a:srgbClr val="FF0000"/>
                </a:solidFill>
              </a:rPr>
              <a:t>1</a:t>
            </a:r>
            <a:r>
              <a:rPr lang="zh-CN" altLang="en-US" b="1" dirty="0">
                <a:solidFill>
                  <a:srgbClr val="FF0000"/>
                </a:solidFill>
              </a:rPr>
              <a:t>”</a:t>
            </a:r>
          </a:p>
        </p:txBody>
      </p:sp>
      <p:sp>
        <p:nvSpPr>
          <p:cNvPr id="85" name="右大括号 84"/>
          <p:cNvSpPr/>
          <p:nvPr/>
        </p:nvSpPr>
        <p:spPr>
          <a:xfrm rot="5400000">
            <a:off x="1562442" y="3126647"/>
            <a:ext cx="322352" cy="951304"/>
          </a:xfrm>
          <a:prstGeom prst="rightBrace">
            <a:avLst>
              <a:gd name="adj1" fmla="val 24932"/>
              <a:gd name="adj2" fmla="val 50371"/>
            </a:avLst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" name="右大括号 85"/>
          <p:cNvSpPr/>
          <p:nvPr/>
        </p:nvSpPr>
        <p:spPr>
          <a:xfrm rot="5400000">
            <a:off x="3979883" y="1712054"/>
            <a:ext cx="322352" cy="3785857"/>
          </a:xfrm>
          <a:prstGeom prst="rightBrace">
            <a:avLst>
              <a:gd name="adj1" fmla="val 24932"/>
              <a:gd name="adj2" fmla="val 50371"/>
            </a:avLst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4" name="组合 13"/>
          <p:cNvGrpSpPr/>
          <p:nvPr/>
        </p:nvGrpSpPr>
        <p:grpSpPr>
          <a:xfrm>
            <a:off x="1098323" y="3831162"/>
            <a:ext cx="1163381" cy="612796"/>
            <a:chOff x="1098323" y="4159746"/>
            <a:chExt cx="1163381" cy="612796"/>
          </a:xfrm>
        </p:grpSpPr>
        <p:sp>
          <p:nvSpPr>
            <p:cNvPr id="84" name="文本框 83"/>
            <p:cNvSpPr txBox="1"/>
            <p:nvPr/>
          </p:nvSpPr>
          <p:spPr>
            <a:xfrm>
              <a:off x="1098323" y="4302752"/>
              <a:ext cx="9028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已经看了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7" name="TextBox 7"/>
                <p:cNvSpPr txBox="1"/>
                <p:nvPr/>
              </p:nvSpPr>
              <p:spPr>
                <a:xfrm>
                  <a:off x="1685640" y="4159746"/>
                  <a:ext cx="576064" cy="61279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en-US" altLang="zh-CN" sz="18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18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5</m:t>
                            </m:r>
                          </m:den>
                        </m:f>
                      </m:oMath>
                    </m:oMathPara>
                  </a14:m>
                  <a:endParaRPr lang="zh-CN" altLang="en-US" sz="1800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</mc:Choice>
          <mc:Fallback xmlns="">
            <p:sp>
              <p:nvSpPr>
                <p:cNvPr id="87" name="TextBox 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85640" y="4159746"/>
                  <a:ext cx="576064" cy="612796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  <a:endParaRPr lang="zh-CN" altLang="en-US">
                    <a:noFill/>
                  </a:endParaRPr>
                </a:p>
              </p:txBody>
            </p:sp>
          </mc:Fallback>
        </mc:AlternateContent>
      </p:grpSp>
      <p:sp>
        <p:nvSpPr>
          <p:cNvPr id="88" name="文本框 87"/>
          <p:cNvSpPr txBox="1"/>
          <p:nvPr/>
        </p:nvSpPr>
        <p:spPr>
          <a:xfrm>
            <a:off x="3506324" y="3952713"/>
            <a:ext cx="14414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还剩几分之几？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0" name="TextBox 7"/>
              <p:cNvSpPr txBox="1"/>
              <p:nvPr/>
            </p:nvSpPr>
            <p:spPr>
              <a:xfrm>
                <a:off x="6966245" y="2715766"/>
                <a:ext cx="1782219" cy="79887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3200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2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5 </m:t>
                        </m:r>
                      </m:num>
                      <m:den>
                        <m:r>
                          <a:rPr lang="en-US" altLang="zh-CN" sz="3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US" altLang="zh-CN" sz="320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altLang="zh-CN" sz="32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2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altLang="zh-CN" sz="32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US" altLang="zh-CN" sz="320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zh-CN" sz="32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altLang="zh-CN" sz="32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endParaRPr lang="zh-CN" altLang="en-US" sz="3200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mc:Choice>
        <mc:Fallback xmlns="">
          <p:sp>
            <p:nvSpPr>
              <p:cNvPr id="90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17960" y="2742436"/>
                <a:ext cx="1782219" cy="798873"/>
              </a:xfrm>
              <a:prstGeom prst="rect">
                <a:avLst/>
              </a:prstGeom>
              <a:blipFill rotWithShape="1">
                <a:blip r:embed="rId7"/>
                <a:stretch>
                  <a:fillRect l="-8904" r="-5822" b="-606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p:grpSp>
        <p:nvGrpSpPr>
          <p:cNvPr id="15" name="组合 14"/>
          <p:cNvGrpSpPr/>
          <p:nvPr/>
        </p:nvGrpSpPr>
        <p:grpSpPr>
          <a:xfrm>
            <a:off x="5760323" y="3803124"/>
            <a:ext cx="3328018" cy="669414"/>
            <a:chOff x="5708478" y="4052803"/>
            <a:chExt cx="6424373" cy="669414"/>
          </a:xfrm>
        </p:grpSpPr>
        <p:sp>
          <p:nvSpPr>
            <p:cNvPr id="92" name="TextBox 63"/>
            <p:cNvSpPr txBox="1">
              <a:spLocks noChangeArrowheads="1"/>
            </p:cNvSpPr>
            <p:nvPr/>
          </p:nvSpPr>
          <p:spPr bwMode="auto">
            <a:xfrm>
              <a:off x="5708478" y="4227934"/>
              <a:ext cx="6424373" cy="460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4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答：还剩下  没看。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4" name="TextBox 7"/>
                <p:cNvSpPr txBox="1"/>
                <p:nvPr/>
              </p:nvSpPr>
              <p:spPr>
                <a:xfrm>
                  <a:off x="8766556" y="4083918"/>
                  <a:ext cx="904191" cy="66941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en-US" altLang="zh-CN" sz="20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20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𝟒</m:t>
                            </m:r>
                          </m:num>
                          <m:den>
                            <m:r>
                              <a:rPr lang="en-US" altLang="zh-CN" sz="20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𝟓</m:t>
                            </m:r>
                          </m:den>
                        </m:f>
                      </m:oMath>
                    </m:oMathPara>
                  </a14:m>
                  <a:endParaRPr lang="zh-CN" altLang="en-US" sz="20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</mc:Choice>
          <mc:Fallback xmlns="">
            <p:sp>
              <p:nvSpPr>
                <p:cNvPr id="94" name="TextBox 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680750" y="4052803"/>
                  <a:ext cx="904191" cy="669414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  <a:endParaRPr lang="zh-CN" altLang="en-US">
                    <a:noFill/>
                  </a:endParaRPr>
                </a:p>
              </p:txBody>
            </p:sp>
          </mc:Fallback>
        </mc:AlternateContent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81" grpId="0" animBg="1"/>
      <p:bldP spid="82" grpId="0" animBg="1"/>
      <p:bldP spid="12" grpId="0"/>
      <p:bldP spid="85" grpId="0" animBg="1"/>
      <p:bldP spid="86" grpId="0" animBg="1"/>
      <p:bldP spid="88" grpId="0"/>
      <p:bldP spid="90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751774"/>
            <a:ext cx="7500895" cy="2620176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1187624" y="1845424"/>
            <a:ext cx="6601190" cy="245364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异分母分数相加减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5000"/>
              </a:lnSpc>
            </a:pPr>
            <a:r>
              <a:rPr lang="en-US" altLang="zh-CN" sz="2400" b="1" dirty="0">
                <a:solidFill>
                  <a:srgbClr val="0099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400" b="1" dirty="0">
                <a:solidFill>
                  <a:srgbClr val="0099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先通分，化成同分母分数；</a:t>
            </a:r>
            <a:endParaRPr lang="en-US" altLang="zh-CN" sz="2400" b="1" dirty="0">
              <a:solidFill>
                <a:srgbClr val="0099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5000"/>
              </a:lnSpc>
            </a:pPr>
            <a:r>
              <a:rPr lang="en-US" altLang="zh-CN" sz="2400" b="1" dirty="0">
                <a:solidFill>
                  <a:srgbClr val="0099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400" b="1" dirty="0">
                <a:solidFill>
                  <a:srgbClr val="0099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再按照同分母分数加减法的方法计算，分子相  </a:t>
            </a:r>
          </a:p>
          <a:p>
            <a:pPr>
              <a:lnSpc>
                <a:spcPct val="125000"/>
              </a:lnSpc>
            </a:pPr>
            <a:r>
              <a:rPr lang="zh-CN" altLang="en-US" sz="2400" b="1" dirty="0">
                <a:solidFill>
                  <a:srgbClr val="0099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加减，分母不变；</a:t>
            </a:r>
            <a:endParaRPr lang="en-US" altLang="zh-CN" sz="2400" b="1" dirty="0">
              <a:solidFill>
                <a:srgbClr val="0099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5000"/>
              </a:lnSpc>
            </a:pPr>
            <a:r>
              <a:rPr lang="en-US" altLang="zh-CN" sz="2400" b="1" dirty="0">
                <a:solidFill>
                  <a:srgbClr val="0099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2400" b="1" dirty="0">
                <a:solidFill>
                  <a:srgbClr val="0099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计算结果能约分的要约成最简分数。</a:t>
            </a:r>
          </a:p>
        </p:txBody>
      </p:sp>
      <p:sp>
        <p:nvSpPr>
          <p:cNvPr id="15" name="Rectangle 5"/>
          <p:cNvSpPr>
            <a:spLocks noChangeArrowheads="1"/>
          </p:cNvSpPr>
          <p:nvPr/>
        </p:nvSpPr>
        <p:spPr bwMode="auto">
          <a:xfrm>
            <a:off x="783813" y="1059582"/>
            <a:ext cx="5165517" cy="500137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zh-CN" sz="2800" b="1" dirty="0">
                <a:latin typeface="+mn-ea"/>
              </a:rPr>
              <a:t>这节课你们都学会了哪些知识？</a:t>
            </a:r>
            <a:endParaRPr lang="zh-CN" altLang="en-US" sz="2800" b="1" dirty="0">
              <a:latin typeface="+mn-ea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22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课堂小结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4144"/>
            <a:ext cx="366861" cy="456339"/>
          </a:xfrm>
          <a:prstGeom prst="rect">
            <a:avLst/>
          </a:prstGeom>
        </p:spPr>
      </p:pic>
      <p:sp>
        <p:nvSpPr>
          <p:cNvPr id="16" name="文本框 14"/>
          <p:cNvSpPr txBox="1"/>
          <p:nvPr/>
        </p:nvSpPr>
        <p:spPr>
          <a:xfrm>
            <a:off x="611560" y="425882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课后作业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06BF1F92-59E4-4337-87D9-408F0FA989B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059582"/>
            <a:ext cx="5437285" cy="4130864"/>
          </a:xfrm>
          <a:prstGeom prst="rect">
            <a:avLst/>
          </a:prstGeom>
        </p:spPr>
      </p:pic>
      <p:sp>
        <p:nvSpPr>
          <p:cNvPr id="17" name="矩形 16">
            <a:extLst>
              <a:ext uri="{FF2B5EF4-FFF2-40B4-BE49-F238E27FC236}">
                <a16:creationId xmlns:a16="http://schemas.microsoft.com/office/drawing/2014/main" id="{419CCC4E-81A0-47B8-A1FC-A08620CBC6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23728" y="1601237"/>
            <a:ext cx="4824536" cy="1546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1.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从教材课后习题中选取；</a:t>
            </a: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2.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从课时练中选取。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47664" y="1347614"/>
            <a:ext cx="6469327" cy="1130642"/>
            <a:chOff x="1547664" y="1347614"/>
            <a:chExt cx="6469327" cy="1130642"/>
          </a:xfrm>
        </p:grpSpPr>
        <p:sp>
          <p:nvSpPr>
            <p:cNvPr id="4" name="文本框 3"/>
            <p:cNvSpPr txBox="1"/>
            <p:nvPr/>
          </p:nvSpPr>
          <p:spPr>
            <a:xfrm>
              <a:off x="4465813" y="1419486"/>
              <a:ext cx="3551178" cy="92333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5400" b="1" dirty="0">
                  <a:solidFill>
                    <a:srgbClr val="FF66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伴你成长</a:t>
              </a: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1347614"/>
              <a:ext cx="2876487" cy="1130642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5976" y="998954"/>
            <a:ext cx="1238713" cy="1334399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9836" y="771550"/>
            <a:ext cx="1132124" cy="1886999"/>
          </a:xfrm>
          <a:prstGeom prst="rect">
            <a:avLst/>
          </a:prstGeom>
        </p:spPr>
      </p:pic>
      <p:pic>
        <p:nvPicPr>
          <p:cNvPr id="92" name="图片 42" descr="8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72832" r="598"/>
          <a:stretch>
            <a:fillRect/>
          </a:stretch>
        </p:blipFill>
        <p:spPr bwMode="auto">
          <a:xfrm>
            <a:off x="2915816" y="2118558"/>
            <a:ext cx="2318197" cy="482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3" name="图片 92" descr="9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578" y="1441945"/>
            <a:ext cx="2825824" cy="919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4" name="图片 93" descr="10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0759" y="1517391"/>
            <a:ext cx="3024188" cy="980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4" name="TextBox 63"/>
          <p:cNvSpPr txBox="1">
            <a:spLocks noChangeArrowheads="1"/>
          </p:cNvSpPr>
          <p:nvPr/>
        </p:nvSpPr>
        <p:spPr bwMode="auto">
          <a:xfrm>
            <a:off x="755576" y="3075806"/>
            <a:ext cx="55499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题中有哪些信息？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你能够提出什么数学问题呢？</a:t>
            </a:r>
          </a:p>
        </p:txBody>
      </p:sp>
      <p:sp>
        <p:nvSpPr>
          <p:cNvPr id="4" name="矩形 3"/>
          <p:cNvSpPr/>
          <p:nvPr/>
        </p:nvSpPr>
        <p:spPr>
          <a:xfrm>
            <a:off x="2555776" y="1081973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笑笑</a:t>
            </a:r>
          </a:p>
        </p:txBody>
      </p:sp>
      <p:sp>
        <p:nvSpPr>
          <p:cNvPr id="16" name="矩形 15"/>
          <p:cNvSpPr/>
          <p:nvPr/>
        </p:nvSpPr>
        <p:spPr>
          <a:xfrm>
            <a:off x="5352751" y="1159055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淘气</a:t>
            </a:r>
          </a:p>
        </p:txBody>
      </p:sp>
      <p:sp>
        <p:nvSpPr>
          <p:cNvPr id="17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情境导入</a:t>
            </a: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图片 3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0191" y="622697"/>
            <a:ext cx="1157217" cy="1334399"/>
          </a:xfrm>
          <a:prstGeom prst="rect">
            <a:avLst/>
          </a:prstGeom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42555" y="250439"/>
            <a:ext cx="936104" cy="2031854"/>
          </a:xfrm>
          <a:prstGeom prst="rect">
            <a:avLst/>
          </a:prstGeom>
        </p:spPr>
      </p:pic>
      <p:pic>
        <p:nvPicPr>
          <p:cNvPr id="35" name="图片 42" descr="8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72832" r="598"/>
          <a:stretch>
            <a:fillRect/>
          </a:stretch>
        </p:blipFill>
        <p:spPr bwMode="auto">
          <a:xfrm>
            <a:off x="3121875" y="1734945"/>
            <a:ext cx="2318197" cy="482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矩形 35"/>
          <p:cNvSpPr/>
          <p:nvPr/>
        </p:nvSpPr>
        <p:spPr>
          <a:xfrm>
            <a:off x="2627784" y="705716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笑笑</a:t>
            </a:r>
          </a:p>
        </p:txBody>
      </p:sp>
      <p:sp>
        <p:nvSpPr>
          <p:cNvPr id="37" name="矩形 36"/>
          <p:cNvSpPr/>
          <p:nvPr/>
        </p:nvSpPr>
        <p:spPr>
          <a:xfrm>
            <a:off x="5508104" y="741933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淘气</a:t>
            </a:r>
          </a:p>
        </p:txBody>
      </p:sp>
      <p:graphicFrame>
        <p:nvGraphicFramePr>
          <p:cNvPr id="86" name="表格 85"/>
          <p:cNvGraphicFramePr>
            <a:graphicFrameLocks noGrp="1"/>
          </p:cNvGraphicFramePr>
          <p:nvPr/>
        </p:nvGraphicFramePr>
        <p:xfrm>
          <a:off x="562274" y="2858180"/>
          <a:ext cx="698246" cy="35786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982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57869"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91532" marR="91532" marT="45833" marB="45833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9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87" name="表格 86"/>
          <p:cNvGraphicFramePr>
            <a:graphicFrameLocks noGrp="1"/>
          </p:cNvGraphicFramePr>
          <p:nvPr/>
        </p:nvGraphicFramePr>
        <p:xfrm>
          <a:off x="568825" y="2849408"/>
          <a:ext cx="683717" cy="73143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7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56820"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398" marR="91398" marT="45699" marB="45699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6820"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398" marR="91398" marT="45699" marB="45699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8" name="矩形 87"/>
          <p:cNvSpPr/>
          <p:nvPr/>
        </p:nvSpPr>
        <p:spPr>
          <a:xfrm>
            <a:off x="562274" y="3701847"/>
            <a:ext cx="348282" cy="367774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b="1"/>
          </a:p>
        </p:txBody>
      </p:sp>
      <p:pic>
        <p:nvPicPr>
          <p:cNvPr id="93" name="图片 92" descr="9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2" y="1131547"/>
            <a:ext cx="2825824" cy="919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4" name="图片 93" descr="10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25" y="981076"/>
            <a:ext cx="3024188" cy="980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6" name="组合 54"/>
          <p:cNvGrpSpPr/>
          <p:nvPr/>
        </p:nvGrpSpPr>
        <p:grpSpPr bwMode="auto">
          <a:xfrm>
            <a:off x="4113200" y="3001065"/>
            <a:ext cx="1895767" cy="792163"/>
            <a:chOff x="2753097" y="3682687"/>
            <a:chExt cx="1934072" cy="792000"/>
          </a:xfrm>
        </p:grpSpPr>
        <p:graphicFrame>
          <p:nvGraphicFramePr>
            <p:cNvPr id="97" name="Object 44"/>
            <p:cNvGraphicFramePr>
              <a:graphicFrameLocks noChangeAspect="1"/>
            </p:cNvGraphicFramePr>
            <p:nvPr/>
          </p:nvGraphicFramePr>
          <p:xfrm>
            <a:off x="2753097" y="3682687"/>
            <a:ext cx="306575" cy="792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336" name="公式" r:id="rId8" imgW="152400" imgH="393700" progId="Equation.3">
                    <p:embed/>
                  </p:oleObj>
                </mc:Choice>
                <mc:Fallback>
                  <p:oleObj name="公式" r:id="rId8" imgW="152400" imgH="393700" progId="Equation.3">
                    <p:embed/>
                    <p:pic>
                      <p:nvPicPr>
                        <p:cNvPr id="0" name="图片 324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53097" y="3682687"/>
                          <a:ext cx="306575" cy="792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8" name="TextBox 47"/>
            <p:cNvSpPr txBox="1">
              <a:spLocks noChangeArrowheads="1"/>
            </p:cNvSpPr>
            <p:nvPr/>
          </p:nvSpPr>
          <p:spPr bwMode="auto">
            <a:xfrm>
              <a:off x="3131342" y="3836804"/>
              <a:ext cx="62791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800" b="1" dirty="0"/>
                <a:t>＋</a:t>
              </a:r>
            </a:p>
          </p:txBody>
        </p:sp>
        <p:graphicFrame>
          <p:nvGraphicFramePr>
            <p:cNvPr id="99" name="Object 45"/>
            <p:cNvGraphicFramePr>
              <a:graphicFrameLocks noChangeAspect="1"/>
            </p:cNvGraphicFramePr>
            <p:nvPr/>
          </p:nvGraphicFramePr>
          <p:xfrm>
            <a:off x="3727170" y="3682687"/>
            <a:ext cx="306575" cy="792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337" name="公式" r:id="rId10" imgW="152400" imgH="393700" progId="Equation.3">
                    <p:embed/>
                  </p:oleObj>
                </mc:Choice>
                <mc:Fallback>
                  <p:oleObj name="公式" r:id="rId10" imgW="152400" imgH="393700" progId="Equation.3">
                    <p:embed/>
                    <p:pic>
                      <p:nvPicPr>
                        <p:cNvPr id="0" name="图片 324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27170" y="3682687"/>
                          <a:ext cx="306575" cy="792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0" name="TextBox 49"/>
            <p:cNvSpPr txBox="1">
              <a:spLocks noChangeArrowheads="1"/>
            </p:cNvSpPr>
            <p:nvPr/>
          </p:nvSpPr>
          <p:spPr bwMode="auto">
            <a:xfrm>
              <a:off x="4059257" y="3836804"/>
              <a:ext cx="62791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800" b="1"/>
                <a:t>＝</a:t>
              </a:r>
            </a:p>
          </p:txBody>
        </p:sp>
      </p:grpSp>
      <p:graphicFrame>
        <p:nvGraphicFramePr>
          <p:cNvPr id="101" name="表格 100"/>
          <p:cNvGraphicFramePr>
            <a:graphicFrameLocks noGrp="1"/>
          </p:cNvGraphicFramePr>
          <p:nvPr/>
        </p:nvGraphicFramePr>
        <p:xfrm>
          <a:off x="562274" y="3693691"/>
          <a:ext cx="696564" cy="73143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82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828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2269"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398" marR="91398" marT="45699" marB="45699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398" marR="91398" marT="45699" marB="45699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269"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398" marR="91398" marT="45699" marB="45699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398" marR="91398" marT="45699" marB="45699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2" name="组合 61"/>
          <p:cNvGrpSpPr/>
          <p:nvPr/>
        </p:nvGrpSpPr>
        <p:grpSpPr bwMode="auto">
          <a:xfrm>
            <a:off x="6040258" y="3001065"/>
            <a:ext cx="927649" cy="801688"/>
            <a:chOff x="4201816" y="3682687"/>
            <a:chExt cx="946248" cy="802463"/>
          </a:xfrm>
        </p:grpSpPr>
        <p:graphicFrame>
          <p:nvGraphicFramePr>
            <p:cNvPr id="103" name="Object 46"/>
            <p:cNvGraphicFramePr>
              <a:graphicFrameLocks noChangeAspect="1"/>
            </p:cNvGraphicFramePr>
            <p:nvPr/>
          </p:nvGraphicFramePr>
          <p:xfrm>
            <a:off x="4201816" y="3682687"/>
            <a:ext cx="306575" cy="792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338" name="公式" r:id="rId12" imgW="152400" imgH="393700" progId="Equation.3">
                    <p:embed/>
                  </p:oleObj>
                </mc:Choice>
                <mc:Fallback>
                  <p:oleObj name="公式" r:id="rId12" imgW="152400" imgH="393700" progId="Equation.3">
                    <p:embed/>
                    <p:pic>
                      <p:nvPicPr>
                        <p:cNvPr id="0" name="图片 324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01816" y="3682687"/>
                          <a:ext cx="306575" cy="792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4" name="Object 47"/>
            <p:cNvGraphicFramePr>
              <a:graphicFrameLocks noChangeAspect="1"/>
            </p:cNvGraphicFramePr>
            <p:nvPr/>
          </p:nvGraphicFramePr>
          <p:xfrm>
            <a:off x="4841489" y="3693150"/>
            <a:ext cx="306575" cy="792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339" name="公式" r:id="rId14" imgW="152400" imgH="393700" progId="Equation.3">
                    <p:embed/>
                  </p:oleObj>
                </mc:Choice>
                <mc:Fallback>
                  <p:oleObj name="公式" r:id="rId14" imgW="152400" imgH="393700" progId="Equation.3">
                    <p:embed/>
                    <p:pic>
                      <p:nvPicPr>
                        <p:cNvPr id="0" name="图片 325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841489" y="3693150"/>
                          <a:ext cx="306575" cy="792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5" name="TextBox 58"/>
            <p:cNvSpPr txBox="1">
              <a:spLocks noChangeArrowheads="1"/>
            </p:cNvSpPr>
            <p:nvPr/>
          </p:nvSpPr>
          <p:spPr bwMode="auto">
            <a:xfrm>
              <a:off x="4416060" y="3828964"/>
              <a:ext cx="62791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800" b="1" dirty="0"/>
                <a:t>＋</a:t>
              </a:r>
            </a:p>
          </p:txBody>
        </p:sp>
      </p:grpSp>
      <p:grpSp>
        <p:nvGrpSpPr>
          <p:cNvPr id="106" name="组合 62"/>
          <p:cNvGrpSpPr/>
          <p:nvPr/>
        </p:nvGrpSpPr>
        <p:grpSpPr bwMode="auto">
          <a:xfrm>
            <a:off x="7000057" y="3020633"/>
            <a:ext cx="818697" cy="792163"/>
            <a:chOff x="5148064" y="3698729"/>
            <a:chExt cx="835813" cy="792000"/>
          </a:xfrm>
        </p:grpSpPr>
        <p:sp>
          <p:nvSpPr>
            <p:cNvPr id="107" name="TextBox 59"/>
            <p:cNvSpPr txBox="1">
              <a:spLocks noChangeArrowheads="1"/>
            </p:cNvSpPr>
            <p:nvPr/>
          </p:nvSpPr>
          <p:spPr bwMode="auto">
            <a:xfrm>
              <a:off x="5148064" y="3849636"/>
              <a:ext cx="62791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800" b="1" dirty="0"/>
                <a:t>＝</a:t>
              </a:r>
            </a:p>
          </p:txBody>
        </p:sp>
        <p:graphicFrame>
          <p:nvGraphicFramePr>
            <p:cNvPr id="108" name="Object 48"/>
            <p:cNvGraphicFramePr>
              <a:graphicFrameLocks noChangeAspect="1"/>
            </p:cNvGraphicFramePr>
            <p:nvPr/>
          </p:nvGraphicFramePr>
          <p:xfrm>
            <a:off x="5677302" y="3698729"/>
            <a:ext cx="306575" cy="792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340" name="公式" r:id="rId15" imgW="152400" imgH="393700" progId="Equation.3">
                    <p:embed/>
                  </p:oleObj>
                </mc:Choice>
                <mc:Fallback>
                  <p:oleObj name="公式" r:id="rId15" imgW="152400" imgH="393700" progId="Equation.3">
                    <p:embed/>
                    <p:pic>
                      <p:nvPicPr>
                        <p:cNvPr id="0" name="图片 325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677302" y="3698729"/>
                          <a:ext cx="306575" cy="792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09" name="组合 65"/>
          <p:cNvGrpSpPr/>
          <p:nvPr/>
        </p:nvGrpSpPr>
        <p:grpSpPr bwMode="auto">
          <a:xfrm>
            <a:off x="3702620" y="3939827"/>
            <a:ext cx="5333876" cy="792163"/>
            <a:chOff x="2115680" y="4129381"/>
            <a:chExt cx="5549786" cy="792000"/>
          </a:xfrm>
        </p:grpSpPr>
        <p:sp>
          <p:nvSpPr>
            <p:cNvPr id="110" name="TextBox 63"/>
            <p:cNvSpPr txBox="1">
              <a:spLocks noChangeArrowheads="1"/>
            </p:cNvSpPr>
            <p:nvPr/>
          </p:nvSpPr>
          <p:spPr bwMode="auto">
            <a:xfrm>
              <a:off x="2115680" y="4259715"/>
              <a:ext cx="5549786" cy="4615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答：他俩一共用了这张纸的  。</a:t>
              </a:r>
            </a:p>
          </p:txBody>
        </p:sp>
        <p:graphicFrame>
          <p:nvGraphicFramePr>
            <p:cNvPr id="111" name="Object 49"/>
            <p:cNvGraphicFramePr>
              <a:graphicFrameLocks noChangeAspect="1"/>
            </p:cNvGraphicFramePr>
            <p:nvPr/>
          </p:nvGraphicFramePr>
          <p:xfrm>
            <a:off x="6085203" y="4129381"/>
            <a:ext cx="306575" cy="792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341" name="公式" r:id="rId17" imgW="152400" imgH="393700" progId="Equation.3">
                    <p:embed/>
                  </p:oleObj>
                </mc:Choice>
                <mc:Fallback>
                  <p:oleObj name="公式" r:id="rId17" imgW="152400" imgH="393700" progId="Equation.3">
                    <p:embed/>
                    <p:pic>
                      <p:nvPicPr>
                        <p:cNvPr id="0" name="图片 325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085203" y="4129381"/>
                          <a:ext cx="306575" cy="792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14" name="TextBox 63"/>
          <p:cNvSpPr txBox="1">
            <a:spLocks noChangeArrowheads="1"/>
          </p:cNvSpPr>
          <p:nvPr/>
        </p:nvSpPr>
        <p:spPr bwMode="auto">
          <a:xfrm>
            <a:off x="1182340" y="2275211"/>
            <a:ext cx="55499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他俩一共用了这张纸几分之几？</a:t>
            </a:r>
          </a:p>
        </p:txBody>
      </p:sp>
      <p:sp>
        <p:nvSpPr>
          <p:cNvPr id="3" name="右大括号 2"/>
          <p:cNvSpPr/>
          <p:nvPr/>
        </p:nvSpPr>
        <p:spPr>
          <a:xfrm>
            <a:off x="1750050" y="2923649"/>
            <a:ext cx="211800" cy="1440160"/>
          </a:xfrm>
          <a:prstGeom prst="rightBrace">
            <a:avLst>
              <a:gd name="adj1" fmla="val 24932"/>
              <a:gd name="adj2" fmla="val 50000"/>
            </a:avLst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7"/>
              <p:cNvSpPr txBox="1"/>
              <p:nvPr/>
            </p:nvSpPr>
            <p:spPr>
              <a:xfrm>
                <a:off x="1313586" y="2837313"/>
                <a:ext cx="459238" cy="6685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mc:Choice>
        <mc:Fallback xmlns="">
          <p:sp>
            <p:nvSpPr>
              <p:cNvPr id="39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3586" y="2837313"/>
                <a:ext cx="459238" cy="668516"/>
              </a:xfrm>
              <a:prstGeom prst="rect">
                <a:avLst/>
              </a:prstGeom>
              <a:blipFill rotWithShape="1"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7"/>
              <p:cNvSpPr txBox="1"/>
              <p:nvPr/>
            </p:nvSpPr>
            <p:spPr>
              <a:xfrm>
                <a:off x="1330836" y="3743638"/>
                <a:ext cx="459238" cy="6685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en-US" altLang="zh-CN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mc:Choice>
        <mc:Fallback xmlns="">
          <p:sp>
            <p:nvSpPr>
              <p:cNvPr id="40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0836" y="3743638"/>
                <a:ext cx="459238" cy="668516"/>
              </a:xfrm>
              <a:prstGeom prst="rect">
                <a:avLst/>
              </a:prstGeom>
              <a:blipFill rotWithShape="1"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p:cxnSp>
        <p:nvCxnSpPr>
          <p:cNvPr id="6" name="直接箭头连接符 5"/>
          <p:cNvCxnSpPr/>
          <p:nvPr/>
        </p:nvCxnSpPr>
        <p:spPr>
          <a:xfrm>
            <a:off x="2074442" y="3643729"/>
            <a:ext cx="706000" cy="0"/>
          </a:xfrm>
          <a:prstGeom prst="straightConnector1">
            <a:avLst/>
          </a:prstGeom>
          <a:ln w="31750">
            <a:solidFill>
              <a:srgbClr val="0000FF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1979712" y="3291830"/>
            <a:ext cx="100811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合到一起</a:t>
            </a:r>
            <a:endParaRPr lang="zh-CN" altLang="en-US" b="1" dirty="0"/>
          </a:p>
        </p:txBody>
      </p:sp>
      <p:graphicFrame>
        <p:nvGraphicFramePr>
          <p:cNvPr id="46" name="表格 45"/>
          <p:cNvGraphicFramePr>
            <a:graphicFrameLocks noGrp="1"/>
          </p:cNvGraphicFramePr>
          <p:nvPr/>
        </p:nvGraphicFramePr>
        <p:xfrm>
          <a:off x="2987970" y="3220308"/>
          <a:ext cx="698246" cy="35786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982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57869"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91532" marR="91532" marT="45833" marB="45833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9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47" name="表格 46"/>
          <p:cNvGraphicFramePr>
            <a:graphicFrameLocks noGrp="1"/>
          </p:cNvGraphicFramePr>
          <p:nvPr/>
        </p:nvGraphicFramePr>
        <p:xfrm>
          <a:off x="2987970" y="3211536"/>
          <a:ext cx="683717" cy="73143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7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56820"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398" marR="91398" marT="45699" marB="45699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6820"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398" marR="91398" marT="45699" marB="45699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8" name="矩形 47"/>
          <p:cNvSpPr/>
          <p:nvPr/>
        </p:nvSpPr>
        <p:spPr>
          <a:xfrm>
            <a:off x="2987970" y="3580376"/>
            <a:ext cx="348282" cy="367774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b="1"/>
          </a:p>
        </p:txBody>
      </p:sp>
      <p:graphicFrame>
        <p:nvGraphicFramePr>
          <p:cNvPr id="49" name="表格 48"/>
          <p:cNvGraphicFramePr>
            <a:graphicFrameLocks noGrp="1"/>
          </p:cNvGraphicFramePr>
          <p:nvPr/>
        </p:nvGraphicFramePr>
        <p:xfrm>
          <a:off x="2987970" y="3211536"/>
          <a:ext cx="684606" cy="73143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23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23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2269"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398" marR="91398" marT="45699" marB="45699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398" marR="91398" marT="45699" marB="45699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269"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398" marR="91398" marT="45699" marB="45699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398" marR="91398" marT="45699" marB="45699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45" name="图片 44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3" y="479078"/>
            <a:ext cx="366860" cy="456339"/>
          </a:xfrm>
          <a:prstGeom prst="rect">
            <a:avLst/>
          </a:prstGeom>
        </p:spPr>
      </p:pic>
      <p:sp>
        <p:nvSpPr>
          <p:cNvPr id="50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探究新知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00"/>
                            </p:stCondLst>
                            <p:childTnLst>
                              <p:par>
                                <p:cTn id="6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" grpId="0"/>
      <p:bldP spid="3" grpId="0" animBg="1"/>
      <p:bldP spid="39" grpId="0"/>
      <p:bldP spid="40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5" name="表格 64"/>
          <p:cNvGraphicFramePr>
            <a:graphicFrameLocks noGrp="1"/>
          </p:cNvGraphicFramePr>
          <p:nvPr/>
        </p:nvGraphicFramePr>
        <p:xfrm>
          <a:off x="2693217" y="2997942"/>
          <a:ext cx="462278" cy="4607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622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0785"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91532" marR="91532" marT="45833" marB="45833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9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73" name="表格 72"/>
          <p:cNvGraphicFramePr>
            <a:graphicFrameLocks noGrp="1"/>
          </p:cNvGraphicFramePr>
          <p:nvPr/>
        </p:nvGraphicFramePr>
        <p:xfrm>
          <a:off x="3157413" y="2997942"/>
          <a:ext cx="462278" cy="4607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622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0785"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91532" marR="91532" marT="45833" marB="45833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9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44" name="图片 4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00191" y="622697"/>
            <a:ext cx="1157217" cy="1334399"/>
          </a:xfrm>
          <a:prstGeom prst="rect">
            <a:avLst/>
          </a:prstGeom>
        </p:spPr>
      </p:pic>
      <p:pic>
        <p:nvPicPr>
          <p:cNvPr id="45" name="图片 4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42555" y="250439"/>
            <a:ext cx="936104" cy="2031854"/>
          </a:xfrm>
          <a:prstGeom prst="rect">
            <a:avLst/>
          </a:prstGeom>
        </p:spPr>
      </p:pic>
      <p:pic>
        <p:nvPicPr>
          <p:cNvPr id="46" name="图片 42" descr="8.pn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72832" r="598"/>
          <a:stretch>
            <a:fillRect/>
          </a:stretch>
        </p:blipFill>
        <p:spPr bwMode="auto">
          <a:xfrm>
            <a:off x="3078535" y="1742301"/>
            <a:ext cx="2318197" cy="482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" name="矩形 46"/>
          <p:cNvSpPr/>
          <p:nvPr/>
        </p:nvSpPr>
        <p:spPr>
          <a:xfrm>
            <a:off x="2627784" y="705716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笑笑</a:t>
            </a:r>
          </a:p>
        </p:txBody>
      </p:sp>
      <p:sp>
        <p:nvSpPr>
          <p:cNvPr id="51" name="矩形 50"/>
          <p:cNvSpPr/>
          <p:nvPr/>
        </p:nvSpPr>
        <p:spPr>
          <a:xfrm>
            <a:off x="5508104" y="741933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淘气</a:t>
            </a:r>
          </a:p>
        </p:txBody>
      </p:sp>
      <p:pic>
        <p:nvPicPr>
          <p:cNvPr id="30" name="图片 29" descr="9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2" y="1131547"/>
            <a:ext cx="2825824" cy="919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图片 30" descr="10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25" y="981076"/>
            <a:ext cx="3024188" cy="980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2" name="组合 54"/>
          <p:cNvGrpSpPr/>
          <p:nvPr/>
        </p:nvGrpSpPr>
        <p:grpSpPr bwMode="auto">
          <a:xfrm>
            <a:off x="4203788" y="3048114"/>
            <a:ext cx="1608045" cy="801688"/>
            <a:chOff x="3078710" y="3682687"/>
            <a:chExt cx="1608459" cy="801523"/>
          </a:xfrm>
        </p:grpSpPr>
        <p:graphicFrame>
          <p:nvGraphicFramePr>
            <p:cNvPr id="33" name="Object 44"/>
            <p:cNvGraphicFramePr>
              <a:graphicFrameLocks noChangeAspect="1"/>
            </p:cNvGraphicFramePr>
            <p:nvPr/>
          </p:nvGraphicFramePr>
          <p:xfrm>
            <a:off x="3078710" y="3692210"/>
            <a:ext cx="306575" cy="792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18" name="公式" r:id="rId9" imgW="152400" imgH="393700" progId="Equation.3">
                    <p:embed/>
                  </p:oleObj>
                </mc:Choice>
                <mc:Fallback>
                  <p:oleObj name="公式" r:id="rId9" imgW="152400" imgH="393700" progId="Equation.3">
                    <p:embed/>
                    <p:pic>
                      <p:nvPicPr>
                        <p:cNvPr id="0" name="图片 222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078710" y="3692210"/>
                          <a:ext cx="306575" cy="792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4" name="TextBox 47"/>
            <p:cNvSpPr txBox="1">
              <a:spLocks noChangeArrowheads="1"/>
            </p:cNvSpPr>
            <p:nvPr/>
          </p:nvSpPr>
          <p:spPr bwMode="auto">
            <a:xfrm>
              <a:off x="3353386" y="3857888"/>
              <a:ext cx="556242" cy="4615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400" b="1" dirty="0"/>
                <a:t>－</a:t>
              </a:r>
            </a:p>
          </p:txBody>
        </p:sp>
        <p:graphicFrame>
          <p:nvGraphicFramePr>
            <p:cNvPr id="35" name="Object 45"/>
            <p:cNvGraphicFramePr>
              <a:graphicFrameLocks noChangeAspect="1"/>
            </p:cNvGraphicFramePr>
            <p:nvPr/>
          </p:nvGraphicFramePr>
          <p:xfrm>
            <a:off x="3801577" y="3682687"/>
            <a:ext cx="306575" cy="792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19" name="公式" r:id="rId11" imgW="152400" imgH="393700" progId="Equation.3">
                    <p:embed/>
                  </p:oleObj>
                </mc:Choice>
                <mc:Fallback>
                  <p:oleObj name="公式" r:id="rId11" imgW="152400" imgH="393700" progId="Equation.3">
                    <p:embed/>
                    <p:pic>
                      <p:nvPicPr>
                        <p:cNvPr id="0" name="图片 223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01577" y="3682687"/>
                          <a:ext cx="306575" cy="792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6" name="TextBox 49"/>
            <p:cNvSpPr txBox="1">
              <a:spLocks noChangeArrowheads="1"/>
            </p:cNvSpPr>
            <p:nvPr/>
          </p:nvSpPr>
          <p:spPr bwMode="auto">
            <a:xfrm>
              <a:off x="4059257" y="3836804"/>
              <a:ext cx="62791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800" b="1" dirty="0"/>
                <a:t>＝</a:t>
              </a:r>
            </a:p>
          </p:txBody>
        </p:sp>
      </p:grpSp>
      <p:grpSp>
        <p:nvGrpSpPr>
          <p:cNvPr id="38" name="组合 61"/>
          <p:cNvGrpSpPr/>
          <p:nvPr/>
        </p:nvGrpSpPr>
        <p:grpSpPr bwMode="auto">
          <a:xfrm>
            <a:off x="5811835" y="3048114"/>
            <a:ext cx="946150" cy="801688"/>
            <a:chOff x="4201816" y="3682687"/>
            <a:chExt cx="946248" cy="802463"/>
          </a:xfrm>
        </p:grpSpPr>
        <p:graphicFrame>
          <p:nvGraphicFramePr>
            <p:cNvPr id="39" name="Object 46"/>
            <p:cNvGraphicFramePr>
              <a:graphicFrameLocks noChangeAspect="1"/>
            </p:cNvGraphicFramePr>
            <p:nvPr/>
          </p:nvGraphicFramePr>
          <p:xfrm>
            <a:off x="4201816" y="3682687"/>
            <a:ext cx="306575" cy="792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20" name="公式" r:id="rId13" imgW="152400" imgH="393700" progId="Equation.3">
                    <p:embed/>
                  </p:oleObj>
                </mc:Choice>
                <mc:Fallback>
                  <p:oleObj name="公式" r:id="rId13" imgW="152400" imgH="393700" progId="Equation.3">
                    <p:embed/>
                    <p:pic>
                      <p:nvPicPr>
                        <p:cNvPr id="0" name="图片 223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01816" y="3682687"/>
                          <a:ext cx="306575" cy="792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0" name="Object 47"/>
            <p:cNvGraphicFramePr>
              <a:graphicFrameLocks noChangeAspect="1"/>
            </p:cNvGraphicFramePr>
            <p:nvPr/>
          </p:nvGraphicFramePr>
          <p:xfrm>
            <a:off x="4841489" y="3693150"/>
            <a:ext cx="306575" cy="792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21" name="公式" r:id="rId15" imgW="152400" imgH="393700" progId="Equation.3">
                    <p:embed/>
                  </p:oleObj>
                </mc:Choice>
                <mc:Fallback>
                  <p:oleObj name="公式" r:id="rId15" imgW="152400" imgH="393700" progId="Equation.3">
                    <p:embed/>
                    <p:pic>
                      <p:nvPicPr>
                        <p:cNvPr id="0" name="图片 223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841489" y="3693150"/>
                          <a:ext cx="306575" cy="792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1" name="TextBox 58"/>
            <p:cNvSpPr txBox="1">
              <a:spLocks noChangeArrowheads="1"/>
            </p:cNvSpPr>
            <p:nvPr/>
          </p:nvSpPr>
          <p:spPr bwMode="auto">
            <a:xfrm>
              <a:off x="4416060" y="3828964"/>
              <a:ext cx="62791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800" b="1" dirty="0"/>
                <a:t>－</a:t>
              </a:r>
            </a:p>
          </p:txBody>
        </p:sp>
      </p:grpSp>
      <p:grpSp>
        <p:nvGrpSpPr>
          <p:cNvPr id="42" name="组合 62"/>
          <p:cNvGrpSpPr/>
          <p:nvPr/>
        </p:nvGrpSpPr>
        <p:grpSpPr bwMode="auto">
          <a:xfrm>
            <a:off x="6757985" y="3051236"/>
            <a:ext cx="834976" cy="817563"/>
            <a:chOff x="5148064" y="3685980"/>
            <a:chExt cx="835764" cy="817395"/>
          </a:xfrm>
        </p:grpSpPr>
        <p:sp>
          <p:nvSpPr>
            <p:cNvPr id="43" name="TextBox 59"/>
            <p:cNvSpPr txBox="1">
              <a:spLocks noChangeArrowheads="1"/>
            </p:cNvSpPr>
            <p:nvPr/>
          </p:nvSpPr>
          <p:spPr bwMode="auto">
            <a:xfrm>
              <a:off x="5148064" y="3849636"/>
              <a:ext cx="62791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800" b="1"/>
                <a:t>＝</a:t>
              </a:r>
            </a:p>
          </p:txBody>
        </p:sp>
        <p:graphicFrame>
          <p:nvGraphicFramePr>
            <p:cNvPr id="48" name="Object 48"/>
            <p:cNvGraphicFramePr>
              <a:graphicFrameLocks noChangeAspect="1"/>
            </p:cNvGraphicFramePr>
            <p:nvPr/>
          </p:nvGraphicFramePr>
          <p:xfrm>
            <a:off x="5677151" y="3685980"/>
            <a:ext cx="306677" cy="81739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22" name="公式" r:id="rId16" imgW="3657600" imgH="9753600" progId="Equation.3">
                    <p:embed/>
                  </p:oleObj>
                </mc:Choice>
                <mc:Fallback>
                  <p:oleObj name="公式" r:id="rId16" imgW="3657600" imgH="9753600" progId="Equation.3">
                    <p:embed/>
                    <p:pic>
                      <p:nvPicPr>
                        <p:cNvPr id="0" name="图片 223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677151" y="3685980"/>
                          <a:ext cx="306677" cy="81739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49" name="TextBox 63"/>
          <p:cNvSpPr txBox="1">
            <a:spLocks noChangeArrowheads="1"/>
          </p:cNvSpPr>
          <p:nvPr/>
        </p:nvSpPr>
        <p:spPr bwMode="auto">
          <a:xfrm>
            <a:off x="1475656" y="2298647"/>
            <a:ext cx="615673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笑笑比淘气多用了这张纸的几分之几？</a:t>
            </a:r>
          </a:p>
        </p:txBody>
      </p:sp>
      <p:grpSp>
        <p:nvGrpSpPr>
          <p:cNvPr id="50" name="组合 65"/>
          <p:cNvGrpSpPr/>
          <p:nvPr/>
        </p:nvGrpSpPr>
        <p:grpSpPr bwMode="auto">
          <a:xfrm>
            <a:off x="2369748" y="4044036"/>
            <a:ext cx="6424373" cy="817563"/>
            <a:chOff x="3161200" y="4085103"/>
            <a:chExt cx="5841152" cy="817395"/>
          </a:xfrm>
        </p:grpSpPr>
        <p:sp>
          <p:nvSpPr>
            <p:cNvPr id="55" name="TextBox 63"/>
            <p:cNvSpPr txBox="1">
              <a:spLocks noChangeArrowheads="1"/>
            </p:cNvSpPr>
            <p:nvPr/>
          </p:nvSpPr>
          <p:spPr bwMode="auto">
            <a:xfrm>
              <a:off x="3161200" y="4226916"/>
              <a:ext cx="5841152" cy="4615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400" b="1">
                  <a:latin typeface="楷体" panose="02010609060101010101" pitchFamily="49" charset="-122"/>
                  <a:ea typeface="楷体" panose="02010609060101010101" pitchFamily="49" charset="-122"/>
                </a:rPr>
                <a:t>答：笑笑比淘气多</a:t>
              </a: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用了这张纸的   。</a:t>
              </a:r>
            </a:p>
          </p:txBody>
        </p:sp>
        <p:graphicFrame>
          <p:nvGraphicFramePr>
            <p:cNvPr id="56" name="Object 49"/>
            <p:cNvGraphicFramePr>
              <a:graphicFrameLocks noChangeAspect="1"/>
            </p:cNvGraphicFramePr>
            <p:nvPr/>
          </p:nvGraphicFramePr>
          <p:xfrm>
            <a:off x="7196131" y="4085103"/>
            <a:ext cx="306381" cy="81739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23" name="公式" r:id="rId18" imgW="3657600" imgH="9753600" progId="Equation.3">
                    <p:embed/>
                  </p:oleObj>
                </mc:Choice>
                <mc:Fallback>
                  <p:oleObj name="公式" r:id="rId18" imgW="3657600" imgH="9753600" progId="Equation.3">
                    <p:embed/>
                    <p:pic>
                      <p:nvPicPr>
                        <p:cNvPr id="0" name="图片 223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196131" y="4085103"/>
                          <a:ext cx="306381" cy="81739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52" name="表格 51"/>
          <p:cNvGraphicFramePr>
            <a:graphicFrameLocks noGrp="1"/>
          </p:cNvGraphicFramePr>
          <p:nvPr/>
        </p:nvGraphicFramePr>
        <p:xfrm>
          <a:off x="899592" y="3012670"/>
          <a:ext cx="992032" cy="45795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920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57958"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91532" marR="91532" marT="45833" marB="45833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9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53" name="表格 52"/>
          <p:cNvGraphicFramePr>
            <a:graphicFrameLocks noGrp="1"/>
          </p:cNvGraphicFramePr>
          <p:nvPr/>
        </p:nvGraphicFramePr>
        <p:xfrm>
          <a:off x="911965" y="3003898"/>
          <a:ext cx="971391" cy="9360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713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8002"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398" marR="91398" marT="45699" marB="45699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8002"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398" marR="91398" marT="45699" marB="45699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cxnSp>
        <p:nvCxnSpPr>
          <p:cNvPr id="64" name="直接箭头连接符 63"/>
          <p:cNvCxnSpPr/>
          <p:nvPr/>
        </p:nvCxnSpPr>
        <p:spPr>
          <a:xfrm flipV="1">
            <a:off x="1954646" y="3354541"/>
            <a:ext cx="617073" cy="1914"/>
          </a:xfrm>
          <a:prstGeom prst="straightConnector1">
            <a:avLst/>
          </a:prstGeom>
          <a:ln w="31750">
            <a:solidFill>
              <a:srgbClr val="0000FF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6" name="表格 65"/>
          <p:cNvGraphicFramePr>
            <a:graphicFrameLocks noGrp="1"/>
          </p:cNvGraphicFramePr>
          <p:nvPr/>
        </p:nvGraphicFramePr>
        <p:xfrm>
          <a:off x="2690192" y="3003798"/>
          <a:ext cx="924141" cy="94178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41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70891"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398" marR="91398" marT="45699" marB="45699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0891"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398" marR="91398" marT="45699" marB="45699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68" name="表格 67"/>
          <p:cNvGraphicFramePr>
            <a:graphicFrameLocks noGrp="1"/>
          </p:cNvGraphicFramePr>
          <p:nvPr/>
        </p:nvGraphicFramePr>
        <p:xfrm>
          <a:off x="2691944" y="3006956"/>
          <a:ext cx="927744" cy="93294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638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38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7336"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398" marR="91398" marT="45699" marB="45699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398" marR="91398" marT="45699" marB="45699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5610"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398" marR="91398" marT="45699" marB="45699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 marL="91398" marR="91398" marT="45699" marB="45699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3" dur="2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2" presetClass="exit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9134" y="1878656"/>
            <a:ext cx="986553" cy="2030144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74019" y="2656479"/>
            <a:ext cx="1563457" cy="1802839"/>
          </a:xfrm>
          <a:prstGeom prst="rect">
            <a:avLst/>
          </a:prstGeom>
        </p:spPr>
      </p:pic>
      <p:pic>
        <p:nvPicPr>
          <p:cNvPr id="32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9075" y="1066398"/>
            <a:ext cx="3598863" cy="827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图片 32" descr="11.pn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88" t="-139" r="722" b="139"/>
          <a:stretch>
            <a:fillRect/>
          </a:stretch>
        </p:blipFill>
        <p:spPr bwMode="auto">
          <a:xfrm>
            <a:off x="1533549" y="1779662"/>
            <a:ext cx="3542507" cy="14671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图片 33" descr="12.png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606"/>
          <a:stretch>
            <a:fillRect/>
          </a:stretch>
        </p:blipFill>
        <p:spPr bwMode="auto">
          <a:xfrm>
            <a:off x="4750341" y="2499742"/>
            <a:ext cx="2992393" cy="1524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文本框 3"/>
          <p:cNvSpPr txBox="1"/>
          <p:nvPr/>
        </p:nvSpPr>
        <p:spPr>
          <a:xfrm>
            <a:off x="395536" y="339502"/>
            <a:ext cx="84433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分母不同的分数相加减怎样计算？算一算，说一说。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" name="表格 23"/>
          <p:cNvGraphicFramePr>
            <a:graphicFrameLocks noGrp="1"/>
          </p:cNvGraphicFramePr>
          <p:nvPr/>
        </p:nvGraphicFramePr>
        <p:xfrm>
          <a:off x="6459648" y="2069369"/>
          <a:ext cx="1352712" cy="10827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09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09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09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41381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66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1381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32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987574"/>
            <a:ext cx="3598863" cy="827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文本框 3"/>
          <p:cNvSpPr txBox="1"/>
          <p:nvPr/>
        </p:nvSpPr>
        <p:spPr>
          <a:xfrm>
            <a:off x="494347" y="392346"/>
            <a:ext cx="84433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分母不同的分数相加减怎样计算？算一算，说一说。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7"/>
              <p:cNvSpPr txBox="1"/>
              <p:nvPr/>
            </p:nvSpPr>
            <p:spPr>
              <a:xfrm>
                <a:off x="613840" y="3676719"/>
                <a:ext cx="4299935" cy="8111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2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2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𝟑</m:t>
                        </m:r>
                      </m:num>
                      <m:den>
                        <m:r>
                          <a:rPr lang="en-US" altLang="zh-CN" sz="32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𝟒</m:t>
                        </m:r>
                      </m:den>
                    </m:f>
                    <m:r>
                      <a:rPr lang="en-US" altLang="zh-CN" sz="3200" b="1" i="1" smtClean="0">
                        <a:solidFill>
                          <a:srgbClr val="FF0000"/>
                        </a:solidFill>
                        <a:latin typeface="Cambria Math"/>
                      </a:rPr>
                      <m:t>+</m:t>
                    </m:r>
                    <m:f>
                      <m:fPr>
                        <m:ctrlPr>
                          <a:rPr lang="en-US" altLang="zh-CN" sz="32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2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𝟓</m:t>
                        </m:r>
                      </m:num>
                      <m:den>
                        <m:r>
                          <a:rPr lang="en-US" altLang="zh-CN" sz="32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𝟖</m:t>
                        </m:r>
                      </m:den>
                    </m:f>
                  </m:oMath>
                </a14:m>
                <a:r>
                  <a:rPr lang="en-US" altLang="zh-CN" sz="3200" b="1" dirty="0">
                    <a:solidFill>
                      <a:srgbClr val="FF0000"/>
                    </a:solidFill>
                    <a:latin typeface="+mn-ea"/>
                  </a:rPr>
                  <a:t> =</a:t>
                </a:r>
                <a14:m>
                  <m:oMath xmlns:m="http://schemas.openxmlformats.org/officeDocument/2006/math">
                    <m:r>
                      <a:rPr lang="en-US" altLang="zh-CN" sz="3200" b="1" i="0" smtClean="0">
                        <a:solidFill>
                          <a:srgbClr val="FF0000"/>
                        </a:solidFill>
                        <a:latin typeface="Cambria Math"/>
                      </a:rPr>
                      <m:t> </m:t>
                    </m:r>
                    <m:f>
                      <m:fPr>
                        <m:ctrlPr>
                          <a:rPr lang="en-US" altLang="zh-CN" sz="32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2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𝟔</m:t>
                        </m:r>
                      </m:num>
                      <m:den>
                        <m:r>
                          <a:rPr lang="en-US" altLang="zh-CN" sz="32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𝟖</m:t>
                        </m:r>
                      </m:den>
                    </m:f>
                  </m:oMath>
                </a14:m>
                <a:r>
                  <a:rPr lang="en-US" altLang="zh-CN" sz="3200" b="1" dirty="0">
                    <a:solidFill>
                      <a:srgbClr val="FF0000"/>
                    </a:solidFill>
                    <a:latin typeface="+mn-ea"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2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2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𝟓</m:t>
                        </m:r>
                      </m:num>
                      <m:den>
                        <m:r>
                          <a:rPr lang="en-US" altLang="zh-CN" sz="32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𝟖</m:t>
                        </m:r>
                      </m:den>
                    </m:f>
                  </m:oMath>
                </a14:m>
                <a:r>
                  <a:rPr lang="en-US" altLang="zh-CN" sz="3200" b="1" dirty="0">
                    <a:solidFill>
                      <a:srgbClr val="FF0000"/>
                    </a:solidFill>
                    <a:latin typeface="+mn-ea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2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2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𝟏𝟏</m:t>
                        </m:r>
                      </m:num>
                      <m:den>
                        <m:r>
                          <a:rPr lang="en-US" altLang="zh-CN" sz="32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𝟖</m:t>
                        </m:r>
                      </m:den>
                    </m:f>
                  </m:oMath>
                </a14:m>
                <a:r>
                  <a:rPr lang="en-US" altLang="zh-CN" sz="3200" b="1" dirty="0">
                    <a:solidFill>
                      <a:srgbClr val="FF0000"/>
                    </a:solidFill>
                    <a:latin typeface="+mn-ea"/>
                  </a:rPr>
                  <a:t> =1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2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2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𝟑</m:t>
                        </m:r>
                      </m:num>
                      <m:den>
                        <m:r>
                          <a:rPr lang="en-US" altLang="zh-CN" sz="32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𝟖</m:t>
                        </m:r>
                      </m:den>
                    </m:f>
                  </m:oMath>
                </a14:m>
                <a:endParaRPr lang="zh-CN" altLang="en-US" sz="3200" b="1" dirty="0">
                  <a:solidFill>
                    <a:srgbClr val="FF0000"/>
                  </a:solidFill>
                  <a:latin typeface="+mn-ea"/>
                </a:endParaRPr>
              </a:p>
            </p:txBody>
          </p:sp>
        </mc:Choice>
        <mc:Fallback xmlns="">
          <p:sp>
            <p:nvSpPr>
              <p:cNvPr id="13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3840" y="3676719"/>
                <a:ext cx="4299935" cy="811119"/>
              </a:xfrm>
              <a:prstGeom prst="rect">
                <a:avLst/>
              </a:prstGeom>
              <a:blipFill rotWithShape="1">
                <a:blip r:embed="rId4"/>
                <a:stretch>
                  <a:fillRect b="-676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7"/>
              <p:cNvSpPr txBox="1"/>
              <p:nvPr/>
            </p:nvSpPr>
            <p:spPr>
              <a:xfrm>
                <a:off x="5201807" y="3579862"/>
                <a:ext cx="3618665" cy="8109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2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2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𝟓</m:t>
                        </m:r>
                      </m:num>
                      <m:den>
                        <m:r>
                          <a:rPr lang="en-US" altLang="zh-CN" sz="32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𝟔</m:t>
                        </m:r>
                      </m:den>
                    </m:f>
                    <m:r>
                      <a:rPr lang="en-US" altLang="zh-CN" sz="3200" b="1" i="1" smtClean="0">
                        <a:solidFill>
                          <a:srgbClr val="FF0000"/>
                        </a:solidFill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en-US" altLang="zh-CN" sz="32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2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𝟐</m:t>
                        </m:r>
                      </m:num>
                      <m:den>
                        <m:r>
                          <a:rPr lang="en-US" altLang="zh-CN" sz="32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𝟑</m:t>
                        </m:r>
                      </m:den>
                    </m:f>
                    <m:r>
                      <a:rPr lang="en-US" altLang="zh-CN" sz="3200" b="1" i="0" smtClean="0">
                        <a:solidFill>
                          <a:srgbClr val="FF0000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n-US" altLang="zh-CN" sz="3200" b="1" dirty="0">
                    <a:solidFill>
                      <a:srgbClr val="FF0000"/>
                    </a:solidFill>
                    <a:latin typeface="+mn-ea"/>
                  </a:rPr>
                  <a:t>=</a:t>
                </a:r>
                <a14:m>
                  <m:oMath xmlns:m="http://schemas.openxmlformats.org/officeDocument/2006/math">
                    <m:r>
                      <a:rPr lang="en-US" altLang="zh-CN" sz="3200" b="1" i="0" smtClean="0">
                        <a:solidFill>
                          <a:srgbClr val="FF0000"/>
                        </a:solidFill>
                        <a:latin typeface="Cambria Math"/>
                      </a:rPr>
                      <m:t> </m:t>
                    </m:r>
                    <m:f>
                      <m:fPr>
                        <m:ctrlPr>
                          <a:rPr lang="en-US" altLang="zh-CN" sz="32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2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𝟓</m:t>
                        </m:r>
                      </m:num>
                      <m:den>
                        <m:r>
                          <a:rPr lang="en-US" altLang="zh-CN" sz="32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𝟔</m:t>
                        </m:r>
                      </m:den>
                    </m:f>
                  </m:oMath>
                </a14:m>
                <a:r>
                  <a:rPr lang="en-US" altLang="zh-CN" sz="3200" b="1" dirty="0">
                    <a:solidFill>
                      <a:srgbClr val="FF0000"/>
                    </a:solidFill>
                    <a:latin typeface="+mn-ea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3200" b="1" i="1">
                        <a:solidFill>
                          <a:srgbClr val="FF0000"/>
                        </a:solidFill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en-US" altLang="zh-CN" sz="32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2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𝟒</m:t>
                        </m:r>
                      </m:num>
                      <m:den>
                        <m:r>
                          <a:rPr lang="en-US" altLang="zh-CN" sz="32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𝟔</m:t>
                        </m:r>
                      </m:den>
                    </m:f>
                  </m:oMath>
                </a14:m>
                <a:r>
                  <a:rPr lang="en-US" altLang="zh-CN" sz="3200" b="1" dirty="0">
                    <a:solidFill>
                      <a:srgbClr val="FF0000"/>
                    </a:solidFill>
                    <a:latin typeface="+mn-ea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2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2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en-US" altLang="zh-CN" sz="32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𝟔</m:t>
                        </m:r>
                      </m:den>
                    </m:f>
                  </m:oMath>
                </a14:m>
                <a:endParaRPr lang="zh-CN" altLang="en-US" sz="3200" b="1" dirty="0">
                  <a:solidFill>
                    <a:srgbClr val="FF0000"/>
                  </a:solidFill>
                  <a:latin typeface="+mn-ea"/>
                </a:endParaRPr>
              </a:p>
            </p:txBody>
          </p:sp>
        </mc:Choice>
        <mc:Fallback xmlns="">
          <p:sp>
            <p:nvSpPr>
              <p:cNvPr id="14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01807" y="3579862"/>
                <a:ext cx="3618665" cy="810991"/>
              </a:xfrm>
              <a:prstGeom prst="rect">
                <a:avLst/>
              </a:prstGeom>
              <a:blipFill rotWithShape="1">
                <a:blip r:embed="rId5"/>
                <a:stretch>
                  <a:fillRect b="-676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890440" y="1867936"/>
          <a:ext cx="864096" cy="8296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60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60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602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829630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6" name="表格 15"/>
          <p:cNvGraphicFramePr>
            <a:graphicFrameLocks noGrp="1"/>
          </p:cNvGraphicFramePr>
          <p:nvPr/>
        </p:nvGraphicFramePr>
        <p:xfrm>
          <a:off x="1167152" y="2750232"/>
          <a:ext cx="864096" cy="8296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60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60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602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14815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66CC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66CC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66CC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4815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66CC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66CC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7" name="右大括号 16"/>
          <p:cNvSpPr/>
          <p:nvPr/>
        </p:nvSpPr>
        <p:spPr>
          <a:xfrm>
            <a:off x="3090159" y="2069371"/>
            <a:ext cx="216024" cy="1440160"/>
          </a:xfrm>
          <a:prstGeom prst="rightBrace">
            <a:avLst>
              <a:gd name="adj1" fmla="val 24932"/>
              <a:gd name="adj2" fmla="val 50000"/>
            </a:avLst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18" name="表格 17"/>
          <p:cNvGraphicFramePr>
            <a:graphicFrameLocks noGrp="1"/>
          </p:cNvGraphicFramePr>
          <p:nvPr/>
        </p:nvGraphicFramePr>
        <p:xfrm>
          <a:off x="2114576" y="1856736"/>
          <a:ext cx="864096" cy="8296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60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60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602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14815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4815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cxnSp>
        <p:nvCxnSpPr>
          <p:cNvPr id="19" name="直接箭头连接符 18"/>
          <p:cNvCxnSpPr/>
          <p:nvPr/>
        </p:nvCxnSpPr>
        <p:spPr>
          <a:xfrm>
            <a:off x="1763687" y="2288036"/>
            <a:ext cx="288032" cy="0"/>
          </a:xfrm>
          <a:prstGeom prst="straightConnector1">
            <a:avLst/>
          </a:prstGeom>
          <a:ln w="31750">
            <a:solidFill>
              <a:srgbClr val="0000FF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2" name="表格 21"/>
          <p:cNvGraphicFramePr>
            <a:graphicFrameLocks noGrp="1"/>
          </p:cNvGraphicFramePr>
          <p:nvPr/>
        </p:nvGraphicFramePr>
        <p:xfrm>
          <a:off x="3338712" y="2213859"/>
          <a:ext cx="864096" cy="8296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60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60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602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14815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66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4815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66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3" name="表格 22"/>
          <p:cNvGraphicFramePr>
            <a:graphicFrameLocks noGrp="1"/>
          </p:cNvGraphicFramePr>
          <p:nvPr/>
        </p:nvGraphicFramePr>
        <p:xfrm>
          <a:off x="4274816" y="2213859"/>
          <a:ext cx="864096" cy="8296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60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60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602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14815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66CC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66CC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4815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66CC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6" name="表格 25"/>
          <p:cNvGraphicFramePr>
            <a:graphicFrameLocks noGrp="1"/>
          </p:cNvGraphicFramePr>
          <p:nvPr/>
        </p:nvGraphicFramePr>
        <p:xfrm>
          <a:off x="6459648" y="2069369"/>
          <a:ext cx="1352712" cy="10827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09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09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09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41381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66CC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66CC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66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1381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66CC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66CC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7" name="表格 26"/>
          <p:cNvGraphicFramePr>
            <a:graphicFrameLocks noGrp="1"/>
          </p:cNvGraphicFramePr>
          <p:nvPr/>
        </p:nvGraphicFramePr>
        <p:xfrm>
          <a:off x="6459648" y="2069370"/>
          <a:ext cx="1352712" cy="10827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09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09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09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082761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5" name="表格 24"/>
          <p:cNvGraphicFramePr>
            <a:graphicFrameLocks noGrp="1"/>
          </p:cNvGraphicFramePr>
          <p:nvPr/>
        </p:nvGraphicFramePr>
        <p:xfrm>
          <a:off x="6459648" y="2069369"/>
          <a:ext cx="1352712" cy="10827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09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09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09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41381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1381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 tmFilter="0, 0; .2, .5; .8, .5; 1, 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6" dur="250" autoRev="1" fill="hold"/>
                                        <p:tgtEl>
                                          <p:spTgt spid="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000"/>
                            </p:stCondLst>
                            <p:childTnLst>
                              <p:par>
                                <p:cTn id="65" presetID="1" presetClass="entr" presetSubtype="0" fill="hold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750"/>
                            </p:stCondLst>
                            <p:childTnLst>
                              <p:par>
                                <p:cTn id="6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750"/>
                            </p:stCondLst>
                            <p:childTnLst>
                              <p:par>
                                <p:cTn id="7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250"/>
                            </p:stCondLst>
                            <p:childTnLst>
                              <p:par>
                                <p:cTn id="7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xit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683568" y="962993"/>
            <a:ext cx="224612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填一填。</a:t>
            </a:r>
          </a:p>
        </p:txBody>
      </p:sp>
      <p:pic>
        <p:nvPicPr>
          <p:cNvPr id="22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207" y="1944344"/>
            <a:ext cx="4133408" cy="2016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3150" y="1923678"/>
            <a:ext cx="4207322" cy="2036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文本框 13"/>
          <p:cNvSpPr txBox="1"/>
          <p:nvPr/>
        </p:nvSpPr>
        <p:spPr>
          <a:xfrm>
            <a:off x="1964757" y="3498465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964757" y="3027526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2884958" y="3487604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2884958" y="3061767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3805159" y="3509793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3805159" y="3061365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6269334" y="3523030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6269334" y="3061364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7277446" y="3528125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7277446" y="3061364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8264072" y="3523030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8280693" y="3061364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8"/>
          </a:xfrm>
          <a:prstGeom prst="rect">
            <a:avLst/>
          </a:prstGeom>
        </p:spPr>
      </p:pic>
      <p:sp>
        <p:nvSpPr>
          <p:cNvPr id="36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课堂练习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9"/>
          <p:cNvSpPr txBox="1">
            <a:spLocks noChangeArrowheads="1"/>
          </p:cNvSpPr>
          <p:nvPr/>
        </p:nvSpPr>
        <p:spPr bwMode="auto">
          <a:xfrm>
            <a:off x="492374" y="267494"/>
            <a:ext cx="8064500" cy="1383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淘气是这样计算     的：       。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你同意他的方法吗？与同伴交流你的想法。</a:t>
            </a:r>
          </a:p>
        </p:txBody>
      </p:sp>
      <p:grpSp>
        <p:nvGrpSpPr>
          <p:cNvPr id="20" name="组合 5"/>
          <p:cNvGrpSpPr/>
          <p:nvPr/>
        </p:nvGrpSpPr>
        <p:grpSpPr bwMode="auto">
          <a:xfrm>
            <a:off x="3437776" y="183282"/>
            <a:ext cx="944525" cy="863600"/>
            <a:chOff x="3727170" y="3682687"/>
            <a:chExt cx="945731" cy="792000"/>
          </a:xfrm>
        </p:grpSpPr>
        <p:graphicFrame>
          <p:nvGraphicFramePr>
            <p:cNvPr id="21" name="Object 2"/>
            <p:cNvGraphicFramePr>
              <a:graphicFrameLocks noChangeAspect="1"/>
            </p:cNvGraphicFramePr>
            <p:nvPr/>
          </p:nvGraphicFramePr>
          <p:xfrm>
            <a:off x="4366326" y="3682687"/>
            <a:ext cx="306575" cy="792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222" name="公式" r:id="rId3" imgW="152400" imgH="393700" progId="Equation.3">
                    <p:embed/>
                  </p:oleObj>
                </mc:Choice>
                <mc:Fallback>
                  <p:oleObj name="公式" r:id="rId3" imgW="152400" imgH="393700" progId="Equation.3">
                    <p:embed/>
                    <p:pic>
                      <p:nvPicPr>
                        <p:cNvPr id="0" name="图片 417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66326" y="3682687"/>
                          <a:ext cx="306575" cy="792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2" name="TextBox 7"/>
            <p:cNvSpPr txBox="1">
              <a:spLocks noChangeArrowheads="1"/>
            </p:cNvSpPr>
            <p:nvPr/>
          </p:nvSpPr>
          <p:spPr bwMode="auto">
            <a:xfrm>
              <a:off x="3957469" y="3861028"/>
              <a:ext cx="627912" cy="479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800" b="1" dirty="0"/>
                <a:t>＋</a:t>
              </a:r>
            </a:p>
          </p:txBody>
        </p:sp>
        <p:graphicFrame>
          <p:nvGraphicFramePr>
            <p:cNvPr id="23" name="Object 3"/>
            <p:cNvGraphicFramePr>
              <a:graphicFrameLocks noChangeAspect="1"/>
            </p:cNvGraphicFramePr>
            <p:nvPr/>
          </p:nvGraphicFramePr>
          <p:xfrm>
            <a:off x="3727170" y="3682687"/>
            <a:ext cx="306575" cy="792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223" name="公式" r:id="rId5" imgW="152400" imgH="393700" progId="Equation.3">
                    <p:embed/>
                  </p:oleObj>
                </mc:Choice>
                <mc:Fallback>
                  <p:oleObj name="公式" r:id="rId5" imgW="152400" imgH="393700" progId="Equation.3">
                    <p:embed/>
                    <p:pic>
                      <p:nvPicPr>
                        <p:cNvPr id="0" name="图片 417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27170" y="3682687"/>
                          <a:ext cx="306575" cy="792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24" name="Object 4"/>
          <p:cNvGraphicFramePr>
            <a:graphicFrameLocks noChangeAspect="1"/>
          </p:cNvGraphicFramePr>
          <p:nvPr/>
        </p:nvGraphicFramePr>
        <p:xfrm>
          <a:off x="4855959" y="195739"/>
          <a:ext cx="1477962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24" name="公式" r:id="rId7" imgW="673100" imgH="393700" progId="Equation.3">
                  <p:embed/>
                </p:oleObj>
              </mc:Choice>
              <mc:Fallback>
                <p:oleObj name="公式" r:id="rId7" imgW="673100" imgH="393700" progId="Equation.3">
                  <p:embed/>
                  <p:pic>
                    <p:nvPicPr>
                      <p:cNvPr id="0" name="图片 418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55959" y="195739"/>
                        <a:ext cx="1477962" cy="863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5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39552" y="1809630"/>
            <a:ext cx="882508" cy="1463423"/>
          </a:xfrm>
          <a:prstGeom prst="rect">
            <a:avLst/>
          </a:prstGeom>
          <a:noFill/>
          <a:ln>
            <a:noFill/>
          </a:ln>
          <a:effectLst/>
        </p:spPr>
      </p:pic>
      <p:grpSp>
        <p:nvGrpSpPr>
          <p:cNvPr id="26" name="组合 25"/>
          <p:cNvGrpSpPr/>
          <p:nvPr/>
        </p:nvGrpSpPr>
        <p:grpSpPr>
          <a:xfrm>
            <a:off x="1903895" y="1846847"/>
            <a:ext cx="2740114" cy="1426206"/>
            <a:chOff x="3246294" y="3473996"/>
            <a:chExt cx="2785058" cy="1227401"/>
          </a:xfrm>
          <a:noFill/>
        </p:grpSpPr>
        <p:sp>
          <p:nvSpPr>
            <p:cNvPr id="27" name="AutoShape 27"/>
            <p:cNvSpPr>
              <a:spLocks noChangeArrowheads="1"/>
            </p:cNvSpPr>
            <p:nvPr/>
          </p:nvSpPr>
          <p:spPr bwMode="auto">
            <a:xfrm>
              <a:off x="3246294" y="3473996"/>
              <a:ext cx="2785058" cy="1227401"/>
            </a:xfrm>
            <a:prstGeom prst="cloudCallout">
              <a:avLst>
                <a:gd name="adj1" fmla="val -61425"/>
                <a:gd name="adj2" fmla="val -8069"/>
              </a:avLst>
            </a:prstGeom>
            <a:grpFill/>
            <a:ln w="19050">
              <a:solidFill>
                <a:srgbClr val="3399FF"/>
              </a:solidFill>
              <a:miter lim="800000"/>
            </a:ln>
          </p:spPr>
          <p:txBody>
            <a:bodyPr lIns="68580" tIns="34290" rIns="68580" bIns="34290"/>
            <a:lstStyle>
              <a:lvl1pPr indent="-3429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20000"/>
                </a:spcBef>
                <a:defRPr/>
              </a:pPr>
              <a:endPara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3249815" y="3511918"/>
              <a:ext cx="2755528" cy="830997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>
                <a:spcBef>
                  <a:spcPct val="20000"/>
                </a:spcBef>
                <a:defRPr/>
              </a:pP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  淘气是直接把分母相加的。很明显不对！</a:t>
              </a:r>
            </a:p>
          </p:txBody>
        </p:sp>
      </p:grpSp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0262" y="2637982"/>
            <a:ext cx="890093" cy="1376152"/>
          </a:xfrm>
          <a:prstGeom prst="rect">
            <a:avLst/>
          </a:prstGeom>
          <a:noFill/>
          <a:ln>
            <a:noFill/>
          </a:ln>
          <a:effectLst/>
        </p:spPr>
      </p:pic>
      <p:grpSp>
        <p:nvGrpSpPr>
          <p:cNvPr id="30" name="组合 4"/>
          <p:cNvGrpSpPr/>
          <p:nvPr/>
        </p:nvGrpSpPr>
        <p:grpSpPr bwMode="auto">
          <a:xfrm>
            <a:off x="4644008" y="1692144"/>
            <a:ext cx="3168353" cy="1887747"/>
            <a:chOff x="1945110" y="1149240"/>
            <a:chExt cx="3389225" cy="667083"/>
          </a:xfrm>
          <a:noFill/>
        </p:grpSpPr>
        <p:sp>
          <p:nvSpPr>
            <p:cNvPr id="31" name="云形标注 82"/>
            <p:cNvSpPr>
              <a:spLocks noChangeArrowheads="1"/>
            </p:cNvSpPr>
            <p:nvPr/>
          </p:nvSpPr>
          <p:spPr bwMode="auto">
            <a:xfrm>
              <a:off x="1945110" y="1149240"/>
              <a:ext cx="3389223" cy="667083"/>
            </a:xfrm>
            <a:prstGeom prst="cloudCallout">
              <a:avLst>
                <a:gd name="adj1" fmla="val 56337"/>
                <a:gd name="adj2" fmla="val 30093"/>
              </a:avLst>
            </a:prstGeom>
            <a:grpFill/>
            <a:ln w="19050" algn="ctr">
              <a:solidFill>
                <a:srgbClr val="825830"/>
              </a:solidFill>
              <a:round/>
            </a:ln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4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2" name="矩形 4"/>
            <p:cNvSpPr>
              <a:spLocks noChangeArrowheads="1"/>
            </p:cNvSpPr>
            <p:nvPr/>
          </p:nvSpPr>
          <p:spPr bwMode="auto">
            <a:xfrm>
              <a:off x="2099166" y="1184083"/>
              <a:ext cx="3235169" cy="62492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24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分母不同，不能直接相加，应该先通分，化成分母相同的分数再相加。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7"/>
              <p:cNvSpPr txBox="1"/>
              <p:nvPr/>
            </p:nvSpPr>
            <p:spPr>
              <a:xfrm>
                <a:off x="2422070" y="3498504"/>
                <a:ext cx="3950129" cy="8014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2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2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en-US" altLang="zh-CN" sz="32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</m:den>
                    </m:f>
                    <m:r>
                      <a:rPr lang="en-US" altLang="zh-CN" sz="32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altLang="zh-CN" sz="32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2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en-US" altLang="zh-CN" sz="32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32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 =</a:t>
                </a:r>
                <a14:m>
                  <m:oMath xmlns:m="http://schemas.openxmlformats.org/officeDocument/2006/math">
                    <m:r>
                      <a:rPr lang="en-US" altLang="zh-CN" sz="32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en-US" altLang="zh-CN" sz="32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2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32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en-US" altLang="zh-CN" sz="32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den>
                    </m:f>
                    <m:r>
                      <a:rPr lang="en-US" altLang="zh-CN" sz="32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altLang="zh-CN" sz="32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2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num>
                      <m:den>
                        <m:r>
                          <a:rPr lang="en-US" altLang="zh-CN" sz="32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en-US" altLang="zh-CN" sz="32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den>
                    </m:f>
                    <m:r>
                      <a:rPr lang="en-US" altLang="zh-CN" sz="3200" b="1" i="0" smtClean="0">
                        <a:solidFill>
                          <a:srgbClr val="0000FF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n-US" altLang="zh-CN" sz="32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2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2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num>
                      <m:den>
                        <m:r>
                          <a:rPr lang="en-US" altLang="zh-CN" sz="32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</m:den>
                    </m:f>
                  </m:oMath>
                </a14:m>
                <a:endParaRPr lang="zh-CN" altLang="en-US" sz="32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mc:Choice>
        <mc:Fallback xmlns="">
          <p:sp>
            <p:nvSpPr>
              <p:cNvPr id="45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22070" y="3498504"/>
                <a:ext cx="3950129" cy="801438"/>
              </a:xfrm>
              <a:prstGeom prst="rect">
                <a:avLst/>
              </a:prstGeom>
              <a:blipFill rotWithShape="1">
                <a:blip r:embed="rId11"/>
                <a:stretch>
                  <a:fillRect b="-763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p:sp>
        <p:nvSpPr>
          <p:cNvPr id="3" name="矩形 2"/>
          <p:cNvSpPr/>
          <p:nvPr/>
        </p:nvSpPr>
        <p:spPr>
          <a:xfrm>
            <a:off x="1040236" y="3655301"/>
            <a:ext cx="1731564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正确解答：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圆角矩形 10"/>
          <p:cNvSpPr/>
          <p:nvPr/>
        </p:nvSpPr>
        <p:spPr>
          <a:xfrm>
            <a:off x="747006" y="1059582"/>
            <a:ext cx="7281378" cy="1031056"/>
          </a:xfrm>
          <a:prstGeom prst="round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26" name="TextBox 9"/>
          <p:cNvSpPr txBox="1">
            <a:spLocks noChangeArrowheads="1"/>
          </p:cNvSpPr>
          <p:nvPr/>
        </p:nvSpPr>
        <p:spPr bwMode="auto">
          <a:xfrm>
            <a:off x="539552" y="267494"/>
            <a:ext cx="1946497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算一算。</a:t>
            </a:r>
          </a:p>
        </p:txBody>
      </p:sp>
      <p:grpSp>
        <p:nvGrpSpPr>
          <p:cNvPr id="28" name="组合 54"/>
          <p:cNvGrpSpPr/>
          <p:nvPr/>
        </p:nvGrpSpPr>
        <p:grpSpPr bwMode="auto">
          <a:xfrm>
            <a:off x="4421869" y="2285913"/>
            <a:ext cx="1477437" cy="831374"/>
            <a:chOff x="3209352" y="3578567"/>
            <a:chExt cx="1477817" cy="831203"/>
          </a:xfrm>
        </p:grpSpPr>
        <p:graphicFrame>
          <p:nvGraphicFramePr>
            <p:cNvPr id="29" name="Object 44"/>
            <p:cNvGraphicFramePr>
              <a:graphicFrameLocks noChangeAspect="1"/>
            </p:cNvGraphicFramePr>
            <p:nvPr/>
          </p:nvGraphicFramePr>
          <p:xfrm>
            <a:off x="3209352" y="3592375"/>
            <a:ext cx="281059" cy="81739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30" name="公式" r:id="rId3" imgW="3352800" imgH="9753600" progId="Equation.3">
                    <p:embed/>
                  </p:oleObj>
                </mc:Choice>
                <mc:Fallback>
                  <p:oleObj name="公式" r:id="rId3" imgW="3352800" imgH="9753600" progId="Equation.3">
                    <p:embed/>
                    <p:pic>
                      <p:nvPicPr>
                        <p:cNvPr id="0" name="图片 576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09352" y="3592375"/>
                          <a:ext cx="281059" cy="81739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0" name="TextBox 47"/>
            <p:cNvSpPr txBox="1">
              <a:spLocks noChangeArrowheads="1"/>
            </p:cNvSpPr>
            <p:nvPr/>
          </p:nvSpPr>
          <p:spPr bwMode="auto">
            <a:xfrm>
              <a:off x="3432360" y="3820615"/>
              <a:ext cx="627912" cy="4000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000" b="1" dirty="0">
                  <a:latin typeface="宋体" panose="02010600030101010101" pitchFamily="2" charset="-122"/>
                </a:rPr>
                <a:t>-</a:t>
              </a:r>
              <a:endParaRPr lang="zh-CN" altLang="en-US" sz="2000" b="1" dirty="0">
                <a:latin typeface="宋体" panose="02010600030101010101" pitchFamily="2" charset="-122"/>
              </a:endParaRPr>
            </a:p>
          </p:txBody>
        </p:sp>
        <p:graphicFrame>
          <p:nvGraphicFramePr>
            <p:cNvPr id="31" name="Object 45"/>
            <p:cNvGraphicFramePr>
              <a:graphicFrameLocks noChangeAspect="1"/>
            </p:cNvGraphicFramePr>
            <p:nvPr/>
          </p:nvGraphicFramePr>
          <p:xfrm>
            <a:off x="3761940" y="3578567"/>
            <a:ext cx="281059" cy="81739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31" name="公式" r:id="rId5" imgW="3352800" imgH="9753600" progId="Equation.3">
                    <p:embed/>
                  </p:oleObj>
                </mc:Choice>
                <mc:Fallback>
                  <p:oleObj name="公式" r:id="rId5" imgW="3352800" imgH="9753600" progId="Equation.3">
                    <p:embed/>
                    <p:pic>
                      <p:nvPicPr>
                        <p:cNvPr id="0" name="图片 576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61940" y="3578567"/>
                          <a:ext cx="281059" cy="81739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2" name="TextBox 49"/>
            <p:cNvSpPr txBox="1">
              <a:spLocks noChangeArrowheads="1"/>
            </p:cNvSpPr>
            <p:nvPr/>
          </p:nvSpPr>
          <p:spPr bwMode="auto">
            <a:xfrm>
              <a:off x="4059257" y="3820089"/>
              <a:ext cx="627912" cy="4000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000" b="1" dirty="0">
                  <a:latin typeface="宋体" panose="02010600030101010101" pitchFamily="2" charset="-122"/>
                </a:rPr>
                <a:t>＝</a:t>
              </a:r>
            </a:p>
          </p:txBody>
        </p:sp>
      </p:grpSp>
      <p:grpSp>
        <p:nvGrpSpPr>
          <p:cNvPr id="33" name="组合 61"/>
          <p:cNvGrpSpPr/>
          <p:nvPr/>
        </p:nvGrpSpPr>
        <p:grpSpPr bwMode="auto">
          <a:xfrm>
            <a:off x="5648310" y="2294616"/>
            <a:ext cx="905006" cy="827085"/>
            <a:chOff x="4214964" y="3659942"/>
            <a:chExt cx="905101" cy="827885"/>
          </a:xfrm>
        </p:grpSpPr>
        <p:graphicFrame>
          <p:nvGraphicFramePr>
            <p:cNvPr id="34" name="Object 46"/>
            <p:cNvGraphicFramePr>
              <a:graphicFrameLocks noChangeAspect="1"/>
            </p:cNvGraphicFramePr>
            <p:nvPr/>
          </p:nvGraphicFramePr>
          <p:xfrm>
            <a:off x="4214964" y="3669474"/>
            <a:ext cx="281016" cy="81835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32" name="公式" r:id="rId7" imgW="3352800" imgH="9753600" progId="Equation.3">
                    <p:embed/>
                  </p:oleObj>
                </mc:Choice>
                <mc:Fallback>
                  <p:oleObj name="公式" r:id="rId7" imgW="3352800" imgH="9753600" progId="Equation.3">
                    <p:embed/>
                    <p:pic>
                      <p:nvPicPr>
                        <p:cNvPr id="0" name="图片 576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14964" y="3669474"/>
                          <a:ext cx="281016" cy="81835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5" name="Object 47"/>
            <p:cNvGraphicFramePr>
              <a:graphicFrameLocks noChangeAspect="1"/>
            </p:cNvGraphicFramePr>
            <p:nvPr/>
          </p:nvGraphicFramePr>
          <p:xfrm>
            <a:off x="4723019" y="3659942"/>
            <a:ext cx="281016" cy="81676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33" name="公式" r:id="rId9" imgW="3352800" imgH="9753600" progId="Equation.3">
                    <p:embed/>
                  </p:oleObj>
                </mc:Choice>
                <mc:Fallback>
                  <p:oleObj name="公式" r:id="rId9" imgW="3352800" imgH="9753600" progId="Equation.3">
                    <p:embed/>
                    <p:pic>
                      <p:nvPicPr>
                        <p:cNvPr id="0" name="图片 576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23019" y="3659942"/>
                          <a:ext cx="281016" cy="81676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6" name="TextBox 58"/>
            <p:cNvSpPr txBox="1">
              <a:spLocks noChangeArrowheads="1"/>
            </p:cNvSpPr>
            <p:nvPr/>
          </p:nvSpPr>
          <p:spPr bwMode="auto">
            <a:xfrm>
              <a:off x="4492153" y="3893036"/>
              <a:ext cx="627912" cy="4004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000" b="1" dirty="0">
                  <a:latin typeface="宋体" panose="02010600030101010101" pitchFamily="2" charset="-122"/>
                </a:rPr>
                <a:t>-</a:t>
              </a:r>
              <a:endParaRPr lang="zh-CN" altLang="en-US" sz="2000" b="1" dirty="0">
                <a:latin typeface="宋体" panose="02010600030101010101" pitchFamily="2" charset="-122"/>
              </a:endParaRPr>
            </a:p>
          </p:txBody>
        </p:sp>
      </p:grpSp>
      <p:grpSp>
        <p:nvGrpSpPr>
          <p:cNvPr id="37" name="组合 62"/>
          <p:cNvGrpSpPr/>
          <p:nvPr/>
        </p:nvGrpSpPr>
        <p:grpSpPr bwMode="auto">
          <a:xfrm>
            <a:off x="6334581" y="2299377"/>
            <a:ext cx="655165" cy="817563"/>
            <a:chOff x="5148064" y="3620558"/>
            <a:chExt cx="655784" cy="817395"/>
          </a:xfrm>
        </p:grpSpPr>
        <p:sp>
          <p:nvSpPr>
            <p:cNvPr id="38" name="TextBox 59"/>
            <p:cNvSpPr txBox="1">
              <a:spLocks noChangeArrowheads="1"/>
            </p:cNvSpPr>
            <p:nvPr/>
          </p:nvSpPr>
          <p:spPr bwMode="auto">
            <a:xfrm>
              <a:off x="5148064" y="3849636"/>
              <a:ext cx="627912" cy="4000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000" b="1">
                  <a:latin typeface="宋体" panose="02010600030101010101" pitchFamily="2" charset="-122"/>
                </a:rPr>
                <a:t>＝</a:t>
              </a:r>
            </a:p>
          </p:txBody>
        </p:sp>
        <p:graphicFrame>
          <p:nvGraphicFramePr>
            <p:cNvPr id="39" name="Object 48"/>
            <p:cNvGraphicFramePr>
              <a:graphicFrameLocks noChangeAspect="1"/>
            </p:cNvGraphicFramePr>
            <p:nvPr/>
          </p:nvGraphicFramePr>
          <p:xfrm>
            <a:off x="5522596" y="3620558"/>
            <a:ext cx="281252" cy="81739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34" name="公式" r:id="rId11" imgW="3352800" imgH="9753600" progId="Equation.3">
                    <p:embed/>
                  </p:oleObj>
                </mc:Choice>
                <mc:Fallback>
                  <p:oleObj name="公式" r:id="rId11" imgW="3352800" imgH="9753600" progId="Equation.3">
                    <p:embed/>
                    <p:pic>
                      <p:nvPicPr>
                        <p:cNvPr id="0" name="图片 576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522596" y="3620558"/>
                          <a:ext cx="281252" cy="81739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40" name="组合 54"/>
          <p:cNvGrpSpPr/>
          <p:nvPr/>
        </p:nvGrpSpPr>
        <p:grpSpPr bwMode="auto">
          <a:xfrm>
            <a:off x="768973" y="3303771"/>
            <a:ext cx="1490832" cy="831028"/>
            <a:chOff x="3195954" y="3578567"/>
            <a:chExt cx="1491215" cy="830857"/>
          </a:xfrm>
        </p:grpSpPr>
        <p:graphicFrame>
          <p:nvGraphicFramePr>
            <p:cNvPr id="41" name="Object 44"/>
            <p:cNvGraphicFramePr>
              <a:graphicFrameLocks noChangeAspect="1"/>
            </p:cNvGraphicFramePr>
            <p:nvPr/>
          </p:nvGraphicFramePr>
          <p:xfrm>
            <a:off x="3195954" y="3592029"/>
            <a:ext cx="306467" cy="81739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35" name="公式" r:id="rId13" imgW="3657600" imgH="9753600" progId="Equation.3">
                    <p:embed/>
                  </p:oleObj>
                </mc:Choice>
                <mc:Fallback>
                  <p:oleObj name="公式" r:id="rId13" imgW="3657600" imgH="9753600" progId="Equation.3">
                    <p:embed/>
                    <p:pic>
                      <p:nvPicPr>
                        <p:cNvPr id="0" name="图片 576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95954" y="3592029"/>
                          <a:ext cx="306467" cy="81739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2" name="TextBox 47"/>
            <p:cNvSpPr txBox="1">
              <a:spLocks noChangeArrowheads="1"/>
            </p:cNvSpPr>
            <p:nvPr/>
          </p:nvSpPr>
          <p:spPr bwMode="auto">
            <a:xfrm>
              <a:off x="3402343" y="3820615"/>
              <a:ext cx="627912" cy="4000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000" b="1" dirty="0">
                  <a:latin typeface="宋体" panose="02010600030101010101" pitchFamily="2" charset="-122"/>
                </a:rPr>
                <a:t>-</a:t>
              </a:r>
              <a:endParaRPr lang="zh-CN" altLang="en-US" sz="2000" b="1" dirty="0">
                <a:latin typeface="宋体" panose="02010600030101010101" pitchFamily="2" charset="-122"/>
              </a:endParaRPr>
            </a:p>
          </p:txBody>
        </p:sp>
        <p:graphicFrame>
          <p:nvGraphicFramePr>
            <p:cNvPr id="43" name="Object 45"/>
            <p:cNvGraphicFramePr>
              <a:graphicFrameLocks noChangeAspect="1"/>
            </p:cNvGraphicFramePr>
            <p:nvPr/>
          </p:nvGraphicFramePr>
          <p:xfrm>
            <a:off x="3740270" y="3578567"/>
            <a:ext cx="281059" cy="81739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36" name="公式" r:id="rId15" imgW="3352800" imgH="9753600" progId="Equation.3">
                    <p:embed/>
                  </p:oleObj>
                </mc:Choice>
                <mc:Fallback>
                  <p:oleObj name="公式" r:id="rId15" imgW="3352800" imgH="9753600" progId="Equation.3">
                    <p:embed/>
                    <p:pic>
                      <p:nvPicPr>
                        <p:cNvPr id="0" name="图片 576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40270" y="3578567"/>
                          <a:ext cx="281059" cy="81739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4" name="TextBox 49"/>
            <p:cNvSpPr txBox="1">
              <a:spLocks noChangeArrowheads="1"/>
            </p:cNvSpPr>
            <p:nvPr/>
          </p:nvSpPr>
          <p:spPr bwMode="auto">
            <a:xfrm>
              <a:off x="4059257" y="3820089"/>
              <a:ext cx="627912" cy="4000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000" b="1" dirty="0">
                  <a:latin typeface="宋体" panose="02010600030101010101" pitchFamily="2" charset="-122"/>
                </a:rPr>
                <a:t>＝</a:t>
              </a:r>
            </a:p>
          </p:txBody>
        </p:sp>
      </p:grpSp>
      <p:grpSp>
        <p:nvGrpSpPr>
          <p:cNvPr id="45" name="组合 61"/>
          <p:cNvGrpSpPr/>
          <p:nvPr/>
        </p:nvGrpSpPr>
        <p:grpSpPr bwMode="auto">
          <a:xfrm>
            <a:off x="2008809" y="3307714"/>
            <a:ext cx="878685" cy="827085"/>
            <a:chOff x="4214964" y="3659942"/>
            <a:chExt cx="878777" cy="827885"/>
          </a:xfrm>
        </p:grpSpPr>
        <p:graphicFrame>
          <p:nvGraphicFramePr>
            <p:cNvPr id="46" name="Object 46"/>
            <p:cNvGraphicFramePr>
              <a:graphicFrameLocks noChangeAspect="1"/>
            </p:cNvGraphicFramePr>
            <p:nvPr/>
          </p:nvGraphicFramePr>
          <p:xfrm>
            <a:off x="4214964" y="3669474"/>
            <a:ext cx="281016" cy="81835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37" name="公式" r:id="rId17" imgW="3352800" imgH="9753600" progId="Equation.3">
                    <p:embed/>
                  </p:oleObj>
                </mc:Choice>
                <mc:Fallback>
                  <p:oleObj name="公式" r:id="rId17" imgW="3352800" imgH="9753600" progId="Equation.3">
                    <p:embed/>
                    <p:pic>
                      <p:nvPicPr>
                        <p:cNvPr id="0" name="图片 576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14964" y="3669474"/>
                          <a:ext cx="281016" cy="81835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7" name="Object 47"/>
            <p:cNvGraphicFramePr>
              <a:graphicFrameLocks noChangeAspect="1"/>
            </p:cNvGraphicFramePr>
            <p:nvPr/>
          </p:nvGraphicFramePr>
          <p:xfrm>
            <a:off x="4723019" y="3659942"/>
            <a:ext cx="281016" cy="81676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38" name="公式" r:id="rId19" imgW="3352800" imgH="9753600" progId="Equation.3">
                    <p:embed/>
                  </p:oleObj>
                </mc:Choice>
                <mc:Fallback>
                  <p:oleObj name="公式" r:id="rId19" imgW="3352800" imgH="9753600" progId="Equation.3">
                    <p:embed/>
                    <p:pic>
                      <p:nvPicPr>
                        <p:cNvPr id="0" name="图片 576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23019" y="3659942"/>
                          <a:ext cx="281016" cy="81676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8" name="TextBox 58"/>
            <p:cNvSpPr txBox="1">
              <a:spLocks noChangeArrowheads="1"/>
            </p:cNvSpPr>
            <p:nvPr/>
          </p:nvSpPr>
          <p:spPr bwMode="auto">
            <a:xfrm>
              <a:off x="4465829" y="3893037"/>
              <a:ext cx="627912" cy="4004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000" b="1" dirty="0">
                  <a:latin typeface="宋体" panose="02010600030101010101" pitchFamily="2" charset="-122"/>
                </a:rPr>
                <a:t>-</a:t>
              </a:r>
              <a:endParaRPr lang="zh-CN" altLang="en-US" sz="2000" b="1" dirty="0">
                <a:latin typeface="宋体" panose="02010600030101010101" pitchFamily="2" charset="-122"/>
              </a:endParaRPr>
            </a:p>
          </p:txBody>
        </p:sp>
      </p:grpSp>
      <p:grpSp>
        <p:nvGrpSpPr>
          <p:cNvPr id="49" name="组合 62"/>
          <p:cNvGrpSpPr/>
          <p:nvPr/>
        </p:nvGrpSpPr>
        <p:grpSpPr bwMode="auto">
          <a:xfrm>
            <a:off x="2695079" y="3317236"/>
            <a:ext cx="655165" cy="817563"/>
            <a:chOff x="5148064" y="3620558"/>
            <a:chExt cx="655784" cy="817395"/>
          </a:xfrm>
        </p:grpSpPr>
        <p:sp>
          <p:nvSpPr>
            <p:cNvPr id="50" name="TextBox 59"/>
            <p:cNvSpPr txBox="1">
              <a:spLocks noChangeArrowheads="1"/>
            </p:cNvSpPr>
            <p:nvPr/>
          </p:nvSpPr>
          <p:spPr bwMode="auto">
            <a:xfrm>
              <a:off x="5148064" y="3849636"/>
              <a:ext cx="627912" cy="4000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000" b="1">
                  <a:latin typeface="宋体" panose="02010600030101010101" pitchFamily="2" charset="-122"/>
                </a:rPr>
                <a:t>＝</a:t>
              </a:r>
            </a:p>
          </p:txBody>
        </p:sp>
        <p:graphicFrame>
          <p:nvGraphicFramePr>
            <p:cNvPr id="51" name="Object 48"/>
            <p:cNvGraphicFramePr>
              <a:graphicFrameLocks noChangeAspect="1"/>
            </p:cNvGraphicFramePr>
            <p:nvPr/>
          </p:nvGraphicFramePr>
          <p:xfrm>
            <a:off x="5522596" y="3620558"/>
            <a:ext cx="281252" cy="81739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39" name="公式" r:id="rId21" imgW="3352800" imgH="9753600" progId="Equation.3">
                    <p:embed/>
                  </p:oleObj>
                </mc:Choice>
                <mc:Fallback>
                  <p:oleObj name="公式" r:id="rId21" imgW="3352800" imgH="9753600" progId="Equation.3">
                    <p:embed/>
                    <p:pic>
                      <p:nvPicPr>
                        <p:cNvPr id="0" name="图片 577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2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522596" y="3620558"/>
                          <a:ext cx="281252" cy="81739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52" name="组合 54"/>
          <p:cNvGrpSpPr/>
          <p:nvPr/>
        </p:nvGrpSpPr>
        <p:grpSpPr bwMode="auto">
          <a:xfrm>
            <a:off x="756047" y="2283718"/>
            <a:ext cx="1477437" cy="830748"/>
            <a:chOff x="3209352" y="3579193"/>
            <a:chExt cx="1477817" cy="830577"/>
          </a:xfrm>
        </p:grpSpPr>
        <p:graphicFrame>
          <p:nvGraphicFramePr>
            <p:cNvPr id="53" name="Object 44"/>
            <p:cNvGraphicFramePr>
              <a:graphicFrameLocks noChangeAspect="1"/>
            </p:cNvGraphicFramePr>
            <p:nvPr/>
          </p:nvGraphicFramePr>
          <p:xfrm>
            <a:off x="3209352" y="3592375"/>
            <a:ext cx="281059" cy="81739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40" name="公式" r:id="rId23" imgW="3352800" imgH="9753600" progId="Equation.3">
                    <p:embed/>
                  </p:oleObj>
                </mc:Choice>
                <mc:Fallback>
                  <p:oleObj name="公式" r:id="rId23" imgW="3352800" imgH="9753600" progId="Equation.3">
                    <p:embed/>
                    <p:pic>
                      <p:nvPicPr>
                        <p:cNvPr id="0" name="图片 577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09352" y="3592375"/>
                          <a:ext cx="281059" cy="81739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4" name="TextBox 47"/>
            <p:cNvSpPr txBox="1">
              <a:spLocks noChangeArrowheads="1"/>
            </p:cNvSpPr>
            <p:nvPr/>
          </p:nvSpPr>
          <p:spPr bwMode="auto">
            <a:xfrm>
              <a:off x="3432360" y="3820615"/>
              <a:ext cx="627912" cy="4000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000" b="1" dirty="0">
                  <a:latin typeface="宋体" panose="02010600030101010101" pitchFamily="2" charset="-122"/>
                </a:rPr>
                <a:t>+</a:t>
              </a:r>
              <a:endParaRPr lang="zh-CN" altLang="en-US" sz="2000" b="1" dirty="0">
                <a:latin typeface="宋体" panose="02010600030101010101" pitchFamily="2" charset="-122"/>
              </a:endParaRPr>
            </a:p>
          </p:txBody>
        </p:sp>
        <p:graphicFrame>
          <p:nvGraphicFramePr>
            <p:cNvPr id="55" name="Object 45"/>
            <p:cNvGraphicFramePr>
              <a:graphicFrameLocks noChangeAspect="1"/>
            </p:cNvGraphicFramePr>
            <p:nvPr/>
          </p:nvGraphicFramePr>
          <p:xfrm>
            <a:off x="3761622" y="3579193"/>
            <a:ext cx="281059" cy="81739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41" name="公式" r:id="rId25" imgW="3352800" imgH="9753600" progId="Equation.3">
                    <p:embed/>
                  </p:oleObj>
                </mc:Choice>
                <mc:Fallback>
                  <p:oleObj name="公式" r:id="rId25" imgW="3352800" imgH="9753600" progId="Equation.3">
                    <p:embed/>
                    <p:pic>
                      <p:nvPicPr>
                        <p:cNvPr id="0" name="图片 577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61622" y="3579193"/>
                          <a:ext cx="281059" cy="81739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6" name="TextBox 49"/>
            <p:cNvSpPr txBox="1">
              <a:spLocks noChangeArrowheads="1"/>
            </p:cNvSpPr>
            <p:nvPr/>
          </p:nvSpPr>
          <p:spPr bwMode="auto">
            <a:xfrm>
              <a:off x="4059257" y="3820089"/>
              <a:ext cx="627912" cy="4000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000" b="1" dirty="0">
                  <a:latin typeface="宋体" panose="02010600030101010101" pitchFamily="2" charset="-122"/>
                </a:rPr>
                <a:t>＝</a:t>
              </a:r>
            </a:p>
          </p:txBody>
        </p:sp>
      </p:grpSp>
      <p:grpSp>
        <p:nvGrpSpPr>
          <p:cNvPr id="57" name="组合 61"/>
          <p:cNvGrpSpPr/>
          <p:nvPr/>
        </p:nvGrpSpPr>
        <p:grpSpPr bwMode="auto">
          <a:xfrm>
            <a:off x="1982863" y="2301179"/>
            <a:ext cx="904631" cy="817564"/>
            <a:chOff x="4215339" y="3669335"/>
            <a:chExt cx="904726" cy="818355"/>
          </a:xfrm>
        </p:grpSpPr>
        <p:graphicFrame>
          <p:nvGraphicFramePr>
            <p:cNvPr id="58" name="Object 46"/>
            <p:cNvGraphicFramePr>
              <a:graphicFrameLocks noChangeAspect="1"/>
            </p:cNvGraphicFramePr>
            <p:nvPr/>
          </p:nvGraphicFramePr>
          <p:xfrm>
            <a:off x="4215339" y="3669336"/>
            <a:ext cx="281018" cy="81835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42" name="公式" r:id="rId27" imgW="3352800" imgH="9753600" progId="Equation.3">
                    <p:embed/>
                  </p:oleObj>
                </mc:Choice>
                <mc:Fallback>
                  <p:oleObj name="公式" r:id="rId27" imgW="3352800" imgH="9753600" progId="Equation.3">
                    <p:embed/>
                    <p:pic>
                      <p:nvPicPr>
                        <p:cNvPr id="0" name="图片 577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15339" y="3669336"/>
                          <a:ext cx="281018" cy="81835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9" name="Object 47"/>
            <p:cNvGraphicFramePr>
              <a:graphicFrameLocks noChangeAspect="1"/>
            </p:cNvGraphicFramePr>
            <p:nvPr/>
          </p:nvGraphicFramePr>
          <p:xfrm>
            <a:off x="4766260" y="3669335"/>
            <a:ext cx="306419" cy="81676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43" name="公式" r:id="rId29" imgW="3657600" imgH="9753600" progId="Equation.3">
                    <p:embed/>
                  </p:oleObj>
                </mc:Choice>
                <mc:Fallback>
                  <p:oleObj name="公式" r:id="rId29" imgW="3657600" imgH="9753600" progId="Equation.3">
                    <p:embed/>
                    <p:pic>
                      <p:nvPicPr>
                        <p:cNvPr id="0" name="图片 577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0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66260" y="3669335"/>
                          <a:ext cx="306419" cy="81676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0" name="TextBox 58"/>
            <p:cNvSpPr txBox="1">
              <a:spLocks noChangeArrowheads="1"/>
            </p:cNvSpPr>
            <p:nvPr/>
          </p:nvSpPr>
          <p:spPr bwMode="auto">
            <a:xfrm>
              <a:off x="4492153" y="3893036"/>
              <a:ext cx="627912" cy="4004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000" b="1" dirty="0">
                  <a:latin typeface="宋体" panose="02010600030101010101" pitchFamily="2" charset="-122"/>
                </a:rPr>
                <a:t>+</a:t>
              </a:r>
              <a:endParaRPr lang="zh-CN" altLang="en-US" sz="2000" b="1" dirty="0">
                <a:latin typeface="宋体" panose="02010600030101010101" pitchFamily="2" charset="-122"/>
              </a:endParaRPr>
            </a:p>
          </p:txBody>
        </p:sp>
      </p:grpSp>
      <p:grpSp>
        <p:nvGrpSpPr>
          <p:cNvPr id="61" name="组合 62"/>
          <p:cNvGrpSpPr/>
          <p:nvPr/>
        </p:nvGrpSpPr>
        <p:grpSpPr bwMode="auto">
          <a:xfrm>
            <a:off x="2768664" y="2290068"/>
            <a:ext cx="654063" cy="817562"/>
            <a:chOff x="5148064" y="3620987"/>
            <a:chExt cx="654681" cy="817394"/>
          </a:xfrm>
        </p:grpSpPr>
        <p:sp>
          <p:nvSpPr>
            <p:cNvPr id="62" name="TextBox 59"/>
            <p:cNvSpPr txBox="1">
              <a:spLocks noChangeArrowheads="1"/>
            </p:cNvSpPr>
            <p:nvPr/>
          </p:nvSpPr>
          <p:spPr bwMode="auto">
            <a:xfrm>
              <a:off x="5148064" y="3849636"/>
              <a:ext cx="627912" cy="4000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000" b="1" dirty="0">
                  <a:latin typeface="宋体" panose="02010600030101010101" pitchFamily="2" charset="-122"/>
                </a:rPr>
                <a:t>＝</a:t>
              </a:r>
            </a:p>
          </p:txBody>
        </p:sp>
        <p:graphicFrame>
          <p:nvGraphicFramePr>
            <p:cNvPr id="63" name="Object 48"/>
            <p:cNvGraphicFramePr>
              <a:graphicFrameLocks noChangeAspect="1"/>
            </p:cNvGraphicFramePr>
            <p:nvPr/>
          </p:nvGraphicFramePr>
          <p:xfrm>
            <a:off x="5521491" y="3620987"/>
            <a:ext cx="281254" cy="81739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44" name="公式" r:id="rId31" imgW="3352800" imgH="9753600" progId="Equation.3">
                    <p:embed/>
                  </p:oleObj>
                </mc:Choice>
                <mc:Fallback>
                  <p:oleObj name="公式" r:id="rId31" imgW="3352800" imgH="9753600" progId="Equation.3">
                    <p:embed/>
                    <p:pic>
                      <p:nvPicPr>
                        <p:cNvPr id="0" name="图片 577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2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521491" y="3620987"/>
                          <a:ext cx="281254" cy="81739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64" name="组合 54"/>
          <p:cNvGrpSpPr/>
          <p:nvPr/>
        </p:nvGrpSpPr>
        <p:grpSpPr bwMode="auto">
          <a:xfrm>
            <a:off x="4266920" y="3316609"/>
            <a:ext cx="1519101" cy="818190"/>
            <a:chOff x="3063455" y="3578566"/>
            <a:chExt cx="1519491" cy="818022"/>
          </a:xfrm>
        </p:grpSpPr>
        <p:graphicFrame>
          <p:nvGraphicFramePr>
            <p:cNvPr id="65" name="Object 44"/>
            <p:cNvGraphicFramePr>
              <a:graphicFrameLocks noChangeAspect="1"/>
            </p:cNvGraphicFramePr>
            <p:nvPr/>
          </p:nvGraphicFramePr>
          <p:xfrm>
            <a:off x="3063455" y="3578566"/>
            <a:ext cx="408093" cy="81739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45" name="公式" r:id="rId33" imgW="4876800" imgH="9753600" progId="Equation.3">
                    <p:embed/>
                  </p:oleObj>
                </mc:Choice>
                <mc:Fallback>
                  <p:oleObj name="公式" r:id="rId33" imgW="4876800" imgH="9753600" progId="Equation.3">
                    <p:embed/>
                    <p:pic>
                      <p:nvPicPr>
                        <p:cNvPr id="0" name="图片 577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063455" y="3578566"/>
                          <a:ext cx="408093" cy="81739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6" name="TextBox 47"/>
            <p:cNvSpPr txBox="1">
              <a:spLocks noChangeArrowheads="1"/>
            </p:cNvSpPr>
            <p:nvPr/>
          </p:nvSpPr>
          <p:spPr bwMode="auto">
            <a:xfrm>
              <a:off x="3402343" y="3794548"/>
              <a:ext cx="627912" cy="4000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000" b="1" dirty="0">
                  <a:latin typeface="宋体" panose="02010600030101010101" pitchFamily="2" charset="-122"/>
                </a:rPr>
                <a:t>-</a:t>
              </a:r>
              <a:endParaRPr lang="zh-CN" altLang="en-US" sz="2000" b="1" dirty="0">
                <a:latin typeface="宋体" panose="02010600030101010101" pitchFamily="2" charset="-122"/>
              </a:endParaRPr>
            </a:p>
          </p:txBody>
        </p:sp>
        <p:graphicFrame>
          <p:nvGraphicFramePr>
            <p:cNvPr id="67" name="Object 45"/>
            <p:cNvGraphicFramePr>
              <a:graphicFrameLocks noChangeAspect="1"/>
            </p:cNvGraphicFramePr>
            <p:nvPr/>
          </p:nvGraphicFramePr>
          <p:xfrm>
            <a:off x="3726828" y="3579194"/>
            <a:ext cx="306466" cy="81739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46" name="公式" r:id="rId35" imgW="3657600" imgH="9753600" progId="Equation.3">
                    <p:embed/>
                  </p:oleObj>
                </mc:Choice>
                <mc:Fallback>
                  <p:oleObj name="公式" r:id="rId35" imgW="3657600" imgH="9753600" progId="Equation.3">
                    <p:embed/>
                    <p:pic>
                      <p:nvPicPr>
                        <p:cNvPr id="0" name="图片 577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26828" y="3579194"/>
                          <a:ext cx="306466" cy="81739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8" name="TextBox 49"/>
            <p:cNvSpPr txBox="1">
              <a:spLocks noChangeArrowheads="1"/>
            </p:cNvSpPr>
            <p:nvPr/>
          </p:nvSpPr>
          <p:spPr bwMode="auto">
            <a:xfrm>
              <a:off x="3955034" y="3820089"/>
              <a:ext cx="627912" cy="4000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000" b="1" dirty="0">
                  <a:latin typeface="宋体" panose="02010600030101010101" pitchFamily="2" charset="-122"/>
                </a:rPr>
                <a:t>＝</a:t>
              </a:r>
            </a:p>
          </p:txBody>
        </p:sp>
      </p:grpSp>
      <p:grpSp>
        <p:nvGrpSpPr>
          <p:cNvPr id="69" name="组合 61"/>
          <p:cNvGrpSpPr/>
          <p:nvPr/>
        </p:nvGrpSpPr>
        <p:grpSpPr bwMode="auto">
          <a:xfrm>
            <a:off x="5575357" y="3317239"/>
            <a:ext cx="931971" cy="823441"/>
            <a:chOff x="4151096" y="3668984"/>
            <a:chExt cx="932069" cy="824237"/>
          </a:xfrm>
        </p:grpSpPr>
        <p:graphicFrame>
          <p:nvGraphicFramePr>
            <p:cNvPr id="70" name="Object 46"/>
            <p:cNvGraphicFramePr>
              <a:graphicFrameLocks noChangeAspect="1"/>
            </p:cNvGraphicFramePr>
            <p:nvPr/>
          </p:nvGraphicFramePr>
          <p:xfrm>
            <a:off x="4151096" y="3668984"/>
            <a:ext cx="409618" cy="81835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47" name="公式" r:id="rId37" imgW="4876800" imgH="9753600" progId="Equation.3">
                    <p:embed/>
                  </p:oleObj>
                </mc:Choice>
                <mc:Fallback>
                  <p:oleObj name="公式" r:id="rId37" imgW="4876800" imgH="9753600" progId="Equation.3">
                    <p:embed/>
                    <p:pic>
                      <p:nvPicPr>
                        <p:cNvPr id="0" name="图片 577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151096" y="3668984"/>
                          <a:ext cx="409618" cy="81835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1" name="Object 47"/>
            <p:cNvGraphicFramePr>
              <a:graphicFrameLocks noChangeAspect="1"/>
            </p:cNvGraphicFramePr>
            <p:nvPr/>
          </p:nvGraphicFramePr>
          <p:xfrm>
            <a:off x="4675135" y="3676456"/>
            <a:ext cx="408030" cy="81676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48" name="公式" r:id="rId39" imgW="4876800" imgH="9753600" progId="Equation.3">
                    <p:embed/>
                  </p:oleObj>
                </mc:Choice>
                <mc:Fallback>
                  <p:oleObj name="公式" r:id="rId39" imgW="4876800" imgH="9753600" progId="Equation.3">
                    <p:embed/>
                    <p:pic>
                      <p:nvPicPr>
                        <p:cNvPr id="0" name="图片 577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0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675135" y="3676456"/>
                          <a:ext cx="408030" cy="81676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2" name="TextBox 58"/>
            <p:cNvSpPr txBox="1">
              <a:spLocks noChangeArrowheads="1"/>
            </p:cNvSpPr>
            <p:nvPr/>
          </p:nvSpPr>
          <p:spPr bwMode="auto">
            <a:xfrm>
              <a:off x="4454119" y="3893037"/>
              <a:ext cx="627912" cy="4004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000" b="1" dirty="0">
                  <a:latin typeface="宋体" panose="02010600030101010101" pitchFamily="2" charset="-122"/>
                </a:rPr>
                <a:t>-</a:t>
              </a:r>
              <a:endParaRPr lang="zh-CN" altLang="en-US" sz="2000" b="1" dirty="0">
                <a:latin typeface="宋体" panose="02010600030101010101" pitchFamily="2" charset="-122"/>
              </a:endParaRPr>
            </a:p>
          </p:txBody>
        </p:sp>
      </p:grpSp>
      <p:grpSp>
        <p:nvGrpSpPr>
          <p:cNvPr id="73" name="组合 62"/>
          <p:cNvGrpSpPr/>
          <p:nvPr/>
        </p:nvGrpSpPr>
        <p:grpSpPr bwMode="auto">
          <a:xfrm>
            <a:off x="6338189" y="3317236"/>
            <a:ext cx="705605" cy="817563"/>
            <a:chOff x="5160776" y="3620067"/>
            <a:chExt cx="706272" cy="817395"/>
          </a:xfrm>
        </p:grpSpPr>
        <p:sp>
          <p:nvSpPr>
            <p:cNvPr id="74" name="TextBox 59"/>
            <p:cNvSpPr txBox="1">
              <a:spLocks noChangeArrowheads="1"/>
            </p:cNvSpPr>
            <p:nvPr/>
          </p:nvSpPr>
          <p:spPr bwMode="auto">
            <a:xfrm>
              <a:off x="5160776" y="3862334"/>
              <a:ext cx="627912" cy="4000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000" b="1">
                  <a:latin typeface="宋体" panose="02010600030101010101" pitchFamily="2" charset="-122"/>
                </a:rPr>
                <a:t>＝</a:t>
              </a:r>
            </a:p>
          </p:txBody>
        </p:sp>
        <p:graphicFrame>
          <p:nvGraphicFramePr>
            <p:cNvPr id="75" name="Object 48"/>
            <p:cNvGraphicFramePr>
              <a:graphicFrameLocks noChangeAspect="1"/>
            </p:cNvGraphicFramePr>
            <p:nvPr/>
          </p:nvGraphicFramePr>
          <p:xfrm>
            <a:off x="5458676" y="3620067"/>
            <a:ext cx="408372" cy="81739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49" name="公式" r:id="rId41" imgW="4876800" imgH="9753600" progId="Equation.3">
                    <p:embed/>
                  </p:oleObj>
                </mc:Choice>
                <mc:Fallback>
                  <p:oleObj name="公式" r:id="rId41" imgW="4876800" imgH="9753600" progId="Equation.3">
                    <p:embed/>
                    <p:pic>
                      <p:nvPicPr>
                        <p:cNvPr id="0" name="图片 578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2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458676" y="3620067"/>
                          <a:ext cx="408372" cy="81739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0" name="组合 9"/>
          <p:cNvGrpSpPr/>
          <p:nvPr/>
        </p:nvGrpSpPr>
        <p:grpSpPr>
          <a:xfrm>
            <a:off x="6980545" y="1876928"/>
            <a:ext cx="1623903" cy="1198878"/>
            <a:chOff x="7479979" y="2967784"/>
            <a:chExt cx="1623903" cy="1198878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43"/>
            <a:stretch>
              <a:fillRect/>
            </a:stretch>
          </p:blipFill>
          <p:spPr>
            <a:xfrm>
              <a:off x="7479979" y="2967784"/>
              <a:ext cx="1623903" cy="1198878"/>
            </a:xfrm>
            <a:prstGeom prst="rect">
              <a:avLst/>
            </a:prstGeom>
          </p:spPr>
        </p:pic>
        <p:sp>
          <p:nvSpPr>
            <p:cNvPr id="9" name="文本框 8"/>
            <p:cNvSpPr txBox="1"/>
            <p:nvPr/>
          </p:nvSpPr>
          <p:spPr>
            <a:xfrm>
              <a:off x="7807281" y="3214781"/>
              <a:ext cx="1111439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计算结果能约分的要约成最简分数。</a:t>
              </a:r>
            </a:p>
          </p:txBody>
        </p:sp>
      </p:grpSp>
      <p:cxnSp>
        <p:nvCxnSpPr>
          <p:cNvPr id="77" name="直接连接符 76"/>
          <p:cNvCxnSpPr/>
          <p:nvPr/>
        </p:nvCxnSpPr>
        <p:spPr>
          <a:xfrm>
            <a:off x="6778196" y="3918775"/>
            <a:ext cx="255188" cy="21602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直接连接符 77"/>
          <p:cNvCxnSpPr/>
          <p:nvPr/>
        </p:nvCxnSpPr>
        <p:spPr>
          <a:xfrm>
            <a:off x="6732601" y="3399161"/>
            <a:ext cx="255188" cy="21602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79" name="TextBox 7"/>
              <p:cNvSpPr txBox="1"/>
              <p:nvPr/>
            </p:nvSpPr>
            <p:spPr>
              <a:xfrm>
                <a:off x="7033361" y="3347083"/>
                <a:ext cx="570990" cy="8036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32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2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2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en-US" altLang="zh-CN" sz="32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𝟑</m:t>
                        </m:r>
                      </m:den>
                    </m:f>
                  </m:oMath>
                </a14:m>
                <a:endParaRPr lang="zh-CN" altLang="en-US" sz="32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mc:Choice>
        <mc:Fallback>
          <p:sp>
            <p:nvSpPr>
              <p:cNvPr id="79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33361" y="3347083"/>
                <a:ext cx="570990" cy="803682"/>
              </a:xfrm>
              <a:prstGeom prst="rect">
                <a:avLst/>
              </a:prstGeom>
              <a:blipFill>
                <a:blip r:embed="rId44"/>
                <a:stretch>
                  <a:fillRect l="-27957" b="-68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0" name="组合 54"/>
          <p:cNvGrpSpPr/>
          <p:nvPr/>
        </p:nvGrpSpPr>
        <p:grpSpPr bwMode="auto">
          <a:xfrm>
            <a:off x="1255848" y="1110130"/>
            <a:ext cx="850701" cy="830748"/>
            <a:chOff x="3209352" y="3579193"/>
            <a:chExt cx="850920" cy="830577"/>
          </a:xfrm>
          <a:noFill/>
        </p:grpSpPr>
        <p:graphicFrame>
          <p:nvGraphicFramePr>
            <p:cNvPr id="81" name="Object 44"/>
            <p:cNvGraphicFramePr>
              <a:graphicFrameLocks noChangeAspect="1"/>
            </p:cNvGraphicFramePr>
            <p:nvPr/>
          </p:nvGraphicFramePr>
          <p:xfrm>
            <a:off x="3209352" y="3592375"/>
            <a:ext cx="281059" cy="81739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50" name="公式" r:id="rId45" imgW="3352800" imgH="9753600" progId="Equation.3">
                    <p:embed/>
                  </p:oleObj>
                </mc:Choice>
                <mc:Fallback>
                  <p:oleObj name="公式" r:id="rId45" imgW="3352800" imgH="9753600" progId="Equation.3">
                    <p:embed/>
                    <p:pic>
                      <p:nvPicPr>
                        <p:cNvPr id="0" name="图片 578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09352" y="3592375"/>
                          <a:ext cx="281059" cy="81739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2" name="TextBox 47"/>
            <p:cNvSpPr txBox="1">
              <a:spLocks noChangeArrowheads="1"/>
            </p:cNvSpPr>
            <p:nvPr/>
          </p:nvSpPr>
          <p:spPr bwMode="auto">
            <a:xfrm>
              <a:off x="3432360" y="3820615"/>
              <a:ext cx="627912" cy="40002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000" b="1" dirty="0">
                  <a:latin typeface="宋体" panose="02010600030101010101" pitchFamily="2" charset="-122"/>
                </a:rPr>
                <a:t>+</a:t>
              </a:r>
              <a:endParaRPr lang="zh-CN" altLang="en-US" sz="2000" b="1" dirty="0">
                <a:latin typeface="宋体" panose="02010600030101010101" pitchFamily="2" charset="-122"/>
              </a:endParaRPr>
            </a:p>
          </p:txBody>
        </p:sp>
        <p:graphicFrame>
          <p:nvGraphicFramePr>
            <p:cNvPr id="83" name="Object 45"/>
            <p:cNvGraphicFramePr>
              <a:graphicFrameLocks noChangeAspect="1"/>
            </p:cNvGraphicFramePr>
            <p:nvPr/>
          </p:nvGraphicFramePr>
          <p:xfrm>
            <a:off x="3761622" y="3579193"/>
            <a:ext cx="281059" cy="81739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51" name="公式" r:id="rId46" imgW="3352800" imgH="9753600" progId="Equation.3">
                    <p:embed/>
                  </p:oleObj>
                </mc:Choice>
                <mc:Fallback>
                  <p:oleObj name="公式" r:id="rId46" imgW="3352800" imgH="9753600" progId="Equation.3">
                    <p:embed/>
                    <p:pic>
                      <p:nvPicPr>
                        <p:cNvPr id="0" name="图片 578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61622" y="3579193"/>
                          <a:ext cx="281059" cy="81739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85" name="组合 54"/>
          <p:cNvGrpSpPr/>
          <p:nvPr/>
        </p:nvGrpSpPr>
        <p:grpSpPr bwMode="auto">
          <a:xfrm>
            <a:off x="2959789" y="1109817"/>
            <a:ext cx="1477437" cy="831374"/>
            <a:chOff x="3209352" y="3578567"/>
            <a:chExt cx="1477817" cy="831203"/>
          </a:xfrm>
          <a:noFill/>
        </p:grpSpPr>
        <p:graphicFrame>
          <p:nvGraphicFramePr>
            <p:cNvPr id="86" name="Object 44"/>
            <p:cNvGraphicFramePr>
              <a:graphicFrameLocks noChangeAspect="1"/>
            </p:cNvGraphicFramePr>
            <p:nvPr/>
          </p:nvGraphicFramePr>
          <p:xfrm>
            <a:off x="3209352" y="3592375"/>
            <a:ext cx="281059" cy="81739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52" name="公式" r:id="rId47" imgW="3352800" imgH="9753600" progId="Equation.3">
                    <p:embed/>
                  </p:oleObj>
                </mc:Choice>
                <mc:Fallback>
                  <p:oleObj name="公式" r:id="rId47" imgW="3352800" imgH="9753600" progId="Equation.3">
                    <p:embed/>
                    <p:pic>
                      <p:nvPicPr>
                        <p:cNvPr id="0" name="图片 578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09352" y="3592375"/>
                          <a:ext cx="281059" cy="81739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7" name="TextBox 47"/>
            <p:cNvSpPr txBox="1">
              <a:spLocks noChangeArrowheads="1"/>
            </p:cNvSpPr>
            <p:nvPr/>
          </p:nvSpPr>
          <p:spPr bwMode="auto">
            <a:xfrm>
              <a:off x="3432360" y="3820615"/>
              <a:ext cx="627912" cy="40002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000" b="1" dirty="0">
                  <a:latin typeface="宋体" panose="02010600030101010101" pitchFamily="2" charset="-122"/>
                </a:rPr>
                <a:t>-</a:t>
              </a:r>
              <a:endParaRPr lang="zh-CN" altLang="en-US" sz="2000" b="1" dirty="0">
                <a:latin typeface="宋体" panose="02010600030101010101" pitchFamily="2" charset="-122"/>
              </a:endParaRPr>
            </a:p>
          </p:txBody>
        </p:sp>
        <p:graphicFrame>
          <p:nvGraphicFramePr>
            <p:cNvPr id="88" name="Object 45"/>
            <p:cNvGraphicFramePr>
              <a:graphicFrameLocks noChangeAspect="1"/>
            </p:cNvGraphicFramePr>
            <p:nvPr/>
          </p:nvGraphicFramePr>
          <p:xfrm>
            <a:off x="3761940" y="3578567"/>
            <a:ext cx="281059" cy="81739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53" name="公式" r:id="rId49" imgW="3352800" imgH="9753600" progId="Equation.3">
                    <p:embed/>
                  </p:oleObj>
                </mc:Choice>
                <mc:Fallback>
                  <p:oleObj name="公式" r:id="rId49" imgW="3352800" imgH="9753600" progId="Equation.3">
                    <p:embed/>
                    <p:pic>
                      <p:nvPicPr>
                        <p:cNvPr id="0" name="图片 578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61940" y="3578567"/>
                          <a:ext cx="281059" cy="81739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9" name="TextBox 49"/>
            <p:cNvSpPr txBox="1">
              <a:spLocks noChangeArrowheads="1"/>
            </p:cNvSpPr>
            <p:nvPr/>
          </p:nvSpPr>
          <p:spPr bwMode="auto">
            <a:xfrm>
              <a:off x="4059257" y="3820089"/>
              <a:ext cx="627912" cy="40002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 sz="2000" b="1" dirty="0">
                <a:latin typeface="宋体" panose="02010600030101010101" pitchFamily="2" charset="-122"/>
              </a:endParaRPr>
            </a:p>
          </p:txBody>
        </p:sp>
      </p:grpSp>
      <p:grpSp>
        <p:nvGrpSpPr>
          <p:cNvPr id="90" name="组合 54"/>
          <p:cNvGrpSpPr/>
          <p:nvPr/>
        </p:nvGrpSpPr>
        <p:grpSpPr bwMode="auto">
          <a:xfrm>
            <a:off x="4573785" y="1109990"/>
            <a:ext cx="1490832" cy="831028"/>
            <a:chOff x="3195954" y="3578567"/>
            <a:chExt cx="1491215" cy="830857"/>
          </a:xfrm>
          <a:noFill/>
        </p:grpSpPr>
        <p:graphicFrame>
          <p:nvGraphicFramePr>
            <p:cNvPr id="91" name="Object 44"/>
            <p:cNvGraphicFramePr>
              <a:graphicFrameLocks noChangeAspect="1"/>
            </p:cNvGraphicFramePr>
            <p:nvPr/>
          </p:nvGraphicFramePr>
          <p:xfrm>
            <a:off x="3195954" y="3592029"/>
            <a:ext cx="306467" cy="81739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54" name="公式" r:id="rId50" imgW="3657600" imgH="9753600" progId="Equation.3">
                    <p:embed/>
                  </p:oleObj>
                </mc:Choice>
                <mc:Fallback>
                  <p:oleObj name="公式" r:id="rId50" imgW="3657600" imgH="9753600" progId="Equation.3">
                    <p:embed/>
                    <p:pic>
                      <p:nvPicPr>
                        <p:cNvPr id="0" name="图片 578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95954" y="3592029"/>
                          <a:ext cx="306467" cy="81739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2" name="TextBox 47"/>
            <p:cNvSpPr txBox="1">
              <a:spLocks noChangeArrowheads="1"/>
            </p:cNvSpPr>
            <p:nvPr/>
          </p:nvSpPr>
          <p:spPr bwMode="auto">
            <a:xfrm>
              <a:off x="3402343" y="3820615"/>
              <a:ext cx="627912" cy="40002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000" b="1" dirty="0">
                  <a:latin typeface="宋体" panose="02010600030101010101" pitchFamily="2" charset="-122"/>
                </a:rPr>
                <a:t>-</a:t>
              </a:r>
              <a:endParaRPr lang="zh-CN" altLang="en-US" sz="2000" b="1" dirty="0">
                <a:latin typeface="宋体" panose="02010600030101010101" pitchFamily="2" charset="-122"/>
              </a:endParaRPr>
            </a:p>
          </p:txBody>
        </p:sp>
        <p:graphicFrame>
          <p:nvGraphicFramePr>
            <p:cNvPr id="93" name="Object 45"/>
            <p:cNvGraphicFramePr>
              <a:graphicFrameLocks noChangeAspect="1"/>
            </p:cNvGraphicFramePr>
            <p:nvPr/>
          </p:nvGraphicFramePr>
          <p:xfrm>
            <a:off x="3740270" y="3578567"/>
            <a:ext cx="281059" cy="81739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55" name="公式" r:id="rId51" imgW="3352800" imgH="9753600" progId="Equation.3">
                    <p:embed/>
                  </p:oleObj>
                </mc:Choice>
                <mc:Fallback>
                  <p:oleObj name="公式" r:id="rId51" imgW="3352800" imgH="9753600" progId="Equation.3">
                    <p:embed/>
                    <p:pic>
                      <p:nvPicPr>
                        <p:cNvPr id="0" name="图片 578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40270" y="3578567"/>
                          <a:ext cx="281059" cy="81739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4" name="TextBox 49"/>
            <p:cNvSpPr txBox="1">
              <a:spLocks noChangeArrowheads="1"/>
            </p:cNvSpPr>
            <p:nvPr/>
          </p:nvSpPr>
          <p:spPr bwMode="auto">
            <a:xfrm>
              <a:off x="4059257" y="3820089"/>
              <a:ext cx="627912" cy="40002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 sz="2000" b="1" dirty="0">
                <a:latin typeface="宋体" panose="02010600030101010101" pitchFamily="2" charset="-122"/>
              </a:endParaRPr>
            </a:p>
          </p:txBody>
        </p:sp>
      </p:grpSp>
      <p:grpSp>
        <p:nvGrpSpPr>
          <p:cNvPr id="95" name="组合 54"/>
          <p:cNvGrpSpPr/>
          <p:nvPr/>
        </p:nvGrpSpPr>
        <p:grpSpPr bwMode="auto">
          <a:xfrm>
            <a:off x="6395557" y="1116409"/>
            <a:ext cx="1519101" cy="818190"/>
            <a:chOff x="3063455" y="3578566"/>
            <a:chExt cx="1519491" cy="818022"/>
          </a:xfrm>
          <a:noFill/>
        </p:grpSpPr>
        <p:graphicFrame>
          <p:nvGraphicFramePr>
            <p:cNvPr id="96" name="Object 44"/>
            <p:cNvGraphicFramePr>
              <a:graphicFrameLocks noChangeAspect="1"/>
            </p:cNvGraphicFramePr>
            <p:nvPr/>
          </p:nvGraphicFramePr>
          <p:xfrm>
            <a:off x="3063455" y="3578566"/>
            <a:ext cx="408093" cy="81739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56" name="公式" r:id="rId52" imgW="4876800" imgH="9753600" progId="Equation.3">
                    <p:embed/>
                  </p:oleObj>
                </mc:Choice>
                <mc:Fallback>
                  <p:oleObj name="公式" r:id="rId52" imgW="4876800" imgH="9753600" progId="Equation.3">
                    <p:embed/>
                    <p:pic>
                      <p:nvPicPr>
                        <p:cNvPr id="0" name="图片 578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063455" y="3578566"/>
                          <a:ext cx="408093" cy="81739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7" name="TextBox 47"/>
            <p:cNvSpPr txBox="1">
              <a:spLocks noChangeArrowheads="1"/>
            </p:cNvSpPr>
            <p:nvPr/>
          </p:nvSpPr>
          <p:spPr bwMode="auto">
            <a:xfrm>
              <a:off x="3402343" y="3794548"/>
              <a:ext cx="627912" cy="40002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000" b="1" dirty="0">
                  <a:latin typeface="宋体" panose="02010600030101010101" pitchFamily="2" charset="-122"/>
                </a:rPr>
                <a:t>-</a:t>
              </a:r>
              <a:endParaRPr lang="zh-CN" altLang="en-US" sz="2000" b="1" dirty="0">
                <a:latin typeface="宋体" panose="02010600030101010101" pitchFamily="2" charset="-122"/>
              </a:endParaRPr>
            </a:p>
          </p:txBody>
        </p:sp>
        <p:graphicFrame>
          <p:nvGraphicFramePr>
            <p:cNvPr id="98" name="Object 45"/>
            <p:cNvGraphicFramePr>
              <a:graphicFrameLocks noChangeAspect="1"/>
            </p:cNvGraphicFramePr>
            <p:nvPr/>
          </p:nvGraphicFramePr>
          <p:xfrm>
            <a:off x="3726828" y="3579194"/>
            <a:ext cx="306466" cy="81739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57" name="公式" r:id="rId53" imgW="3657600" imgH="9753600" progId="Equation.3">
                    <p:embed/>
                  </p:oleObj>
                </mc:Choice>
                <mc:Fallback>
                  <p:oleObj name="公式" r:id="rId53" imgW="3657600" imgH="9753600" progId="Equation.3">
                    <p:embed/>
                    <p:pic>
                      <p:nvPicPr>
                        <p:cNvPr id="0" name="图片 578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26828" y="3579194"/>
                          <a:ext cx="306466" cy="81739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9" name="TextBox 49"/>
            <p:cNvSpPr txBox="1">
              <a:spLocks noChangeArrowheads="1"/>
            </p:cNvSpPr>
            <p:nvPr/>
          </p:nvSpPr>
          <p:spPr bwMode="auto">
            <a:xfrm>
              <a:off x="3955034" y="3820089"/>
              <a:ext cx="627912" cy="40002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 sz="2000" b="1" dirty="0">
                <a:latin typeface="宋体" panose="02010600030101010101" pitchFamily="2" charset="-122"/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6691456" y="3155814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</a:rPr>
              <a:t>1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84" name="文本框 83"/>
          <p:cNvSpPr txBox="1"/>
          <p:nvPr/>
        </p:nvSpPr>
        <p:spPr>
          <a:xfrm>
            <a:off x="6751682" y="4079536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</a:rPr>
              <a:t>3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"/>
                            </p:stCondLst>
                            <p:childTnLst>
                              <p:par>
                                <p:cTn id="7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"/>
                            </p:stCondLst>
                            <p:childTnLst>
                              <p:par>
                                <p:cTn id="8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" grpId="0" bldLvl="0" animBg="1"/>
      <p:bldP spid="7" grpId="0"/>
      <p:bldP spid="84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448</Words>
  <Application>Microsoft Office PowerPoint</Application>
  <PresentationFormat>全屏显示(16:9)</PresentationFormat>
  <Paragraphs>110</Paragraphs>
  <Slides>13</Slides>
  <Notes>3</Notes>
  <HiddenSlides>0</HiddenSlides>
  <MMClips>0</MMClips>
  <ScaleCrop>false</ScaleCrop>
  <HeadingPairs>
    <vt:vector size="8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3" baseType="lpstr">
      <vt:lpstr>宋体</vt:lpstr>
      <vt:lpstr>Cambria Math</vt:lpstr>
      <vt:lpstr>Arial</vt:lpstr>
      <vt:lpstr>黑体</vt:lpstr>
      <vt:lpstr>楷体</vt:lpstr>
      <vt:lpstr>Calibri</vt:lpstr>
      <vt:lpstr>幼圆</vt:lpstr>
      <vt:lpstr>Office 主题</vt:lpstr>
      <vt:lpstr>1_Office 主题</vt:lpstr>
      <vt:lpstr>公式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/>
  <cp:revision>5</cp:revision>
  <dcterms:created xsi:type="dcterms:W3CDTF">2017-03-17T02:28:00Z</dcterms:created>
  <dcterms:modified xsi:type="dcterms:W3CDTF">2019-10-17T08:16:19Z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2052-11.1.0.8976</vt:lpwstr>
  </property>
</Properties>
</file>